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handoutMasterIdLst>
    <p:handoutMasterId r:id="rId19"/>
  </p:handoutMasterIdLst>
  <p:sldIdLst>
    <p:sldId id="263" r:id="rId2"/>
    <p:sldId id="264" r:id="rId3"/>
    <p:sldId id="294" r:id="rId4"/>
    <p:sldId id="270" r:id="rId5"/>
    <p:sldId id="280" r:id="rId6"/>
    <p:sldId id="286" r:id="rId7"/>
    <p:sldId id="287" r:id="rId8"/>
    <p:sldId id="292" r:id="rId9"/>
    <p:sldId id="288" r:id="rId10"/>
    <p:sldId id="281" r:id="rId11"/>
    <p:sldId id="291" r:id="rId12"/>
    <p:sldId id="289" r:id="rId13"/>
    <p:sldId id="293" r:id="rId14"/>
    <p:sldId id="290" r:id="rId15"/>
    <p:sldId id="283" r:id="rId16"/>
    <p:sldId id="258" r:id="rId17"/>
  </p:sldIdLst>
  <p:sldSz cx="9144000" cy="6858000" type="screen4x3"/>
  <p:notesSz cx="6858000" cy="9144000"/>
  <p:custShowLst>
    <p:custShow name="Opening sequence" id="0">
      <p:sldLst>
        <p:sld r:id="rId2"/>
        <p:sld r:id="rId3"/>
        <p:sld r:id="rId4"/>
        <p:sld r:id="rId17"/>
      </p:sldLst>
    </p:custShow>
    <p:custShow name="What is leading practice?" id="1">
      <p:sldLst>
        <p:sld r:id="rId5"/>
        <p:sld r:id="rId6"/>
        <p:sld r:id="rId7"/>
        <p:sld r:id="rId4"/>
        <p:sld r:id="rId17"/>
      </p:sldLst>
    </p:custShow>
    <p:custShow name="Informed culture" id="2">
      <p:sldLst>
        <p:sld r:id="rId8"/>
        <p:sld r:id="rId9"/>
        <p:sld r:id="rId4"/>
        <p:sld r:id="rId17"/>
      </p:sldLst>
    </p:custShow>
    <p:custShow name="Trusting culture" id="3">
      <p:sldLst>
        <p:sld r:id="rId10"/>
        <p:sld r:id="rId11"/>
        <p:sld r:id="rId12"/>
        <p:sld r:id="rId4"/>
        <p:sld r:id="rId17"/>
      </p:sldLst>
    </p:custShow>
    <p:custShow name="Adaptable culture" id="4">
      <p:sldLst>
        <p:sld r:id="rId13"/>
        <p:sld r:id="rId14"/>
        <p:sld r:id="rId4"/>
        <p:sld r:id="rId17"/>
      </p:sldLst>
    </p:custShow>
    <p:custShow name="Improving culture" id="5">
      <p:sldLst>
        <p:sld r:id="rId15"/>
        <p:sld r:id="rId16"/>
        <p:sld r:id="rId4"/>
        <p:sld r:id="rId17"/>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94"/>
            <p14:sldId id="270"/>
            <p14:sldId id="280"/>
            <p14:sldId id="286"/>
            <p14:sldId id="287"/>
            <p14:sldId id="292"/>
            <p14:sldId id="288"/>
            <p14:sldId id="281"/>
            <p14:sldId id="291"/>
            <p14:sldId id="289"/>
            <p14:sldId id="293"/>
            <p14:sldId id="290"/>
            <p14:sldId id="283"/>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6A6250"/>
    <a:srgbClr val="F8801C"/>
    <a:srgbClr val="0E1429"/>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73208" autoAdjust="0"/>
  </p:normalViewPr>
  <p:slideViewPr>
    <p:cSldViewPr snapToGrid="0" snapToObjects="1">
      <p:cViewPr varScale="1">
        <p:scale>
          <a:sx n="80" d="100"/>
          <a:sy n="80" d="100"/>
        </p:scale>
        <p:origin x="2328" y="78"/>
      </p:cViewPr>
      <p:guideLst>
        <p:guide orient="horz" pos="2160"/>
        <p:guide pos="2880"/>
      </p:guideLst>
    </p:cSldViewPr>
  </p:slideViewPr>
  <p:notesTextViewPr>
    <p:cViewPr>
      <p:scale>
        <a:sx n="125" d="100"/>
        <a:sy n="125" d="100"/>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26/06/2020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6/26/2020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1, Snippet 6 of Safe System for Universities. In this final snippet for Module 1, we will take a look at what it means to be at the forefront of leading practice in safety. In doing so, we will draw upon the concept of a leading safety culture.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41485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a:t>
            </a:r>
            <a:r>
              <a:rPr lang="en-AU" dirty="0" err="1"/>
              <a:t>Tylösand</a:t>
            </a:r>
            <a:r>
              <a:rPr lang="en-AU" dirty="0"/>
              <a:t> declaration, drafted in 2007 by leading Swedish road safety policy makers, sets out an ethics-based vision in-line with harm elimination policies in road safety, which are often known as the Safe System, Vision Zero and other similar names around the globe. This declaration provides a strong example of an ethically-based safety culture. It states that “everyone has the right to use roads and streets without threats to life or health” and, furthermore, without unintentionally imposing such threats on others.</a:t>
            </a:r>
          </a:p>
          <a:p>
            <a:pPr marL="228600" indent="-228600">
              <a:buFont typeface="+mj-lt"/>
              <a:buAutoNum type="arabicPeriod"/>
            </a:pPr>
            <a:endParaRPr lang="en-AU" dirty="0"/>
          </a:p>
          <a:p>
            <a:pPr marL="228600" indent="-228600">
              <a:buFont typeface="+mj-lt"/>
              <a:buAutoNum type="arabicPeriod"/>
            </a:pPr>
            <a:r>
              <a:rPr lang="en-AU" dirty="0"/>
              <a:t>The </a:t>
            </a:r>
            <a:r>
              <a:rPr lang="en-AU" dirty="0" err="1"/>
              <a:t>Tylösand</a:t>
            </a:r>
            <a:r>
              <a:rPr lang="en-AU" dirty="0"/>
              <a:t> declaration sets down more than just ethical rhetoric, as it also outlines the principles by which system managers should be held responsible. It is the public’s right to be informed about safety problems and the level of safety of any part of the road transport system, including the policies and actions used to operate and evolve the system. An obligation to undertake corrective action following the detection of any safety hazard is also stated, further highlighting the responsibility of system managers to lead safety.</a:t>
            </a:r>
          </a:p>
          <a:p>
            <a:pPr marL="228600" indent="-228600">
              <a:buFont typeface="+mj-lt"/>
              <a:buAutoNum type="arabicPeriod"/>
            </a:pPr>
            <a:endParaRPr lang="en-AU" dirty="0"/>
          </a:p>
          <a:p>
            <a:pPr marL="228600" indent="-228600">
              <a:buFont typeface="+mj-lt"/>
              <a:buAutoNum type="arabicPeriod"/>
            </a:pPr>
            <a:r>
              <a:rPr lang="en-AU" dirty="0"/>
              <a:t>Finally, the declaration outlines the outcomes that can be expected. It clearly tells both system managers and system users that road use should not result in threat to life or health, and that the public should be able to expect systematic and continuous improvement of safety.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7523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Any leading practice culture needs to be adaptable. Adaptability is what enables a culture to remain at the leading edge in a changing world. Now, we will look at some of the elements that make a culture adaptable.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302822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core tenet of safety is that it will never be perfected. A mature safety culture must therefore be an adaptable culture. Change can be driven from different directions, both inside and outside the control of those managing the system. Change may be driven from legislation or through regulatory powers. Change can also be driven by stakeholder and public response. Change is not always driven by safety developments. Change can be driven by financial interests or market pressures. Even when change threatens to weaken safety, a mature safety culture can navigate such change without adverse outcomes.</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Key to achieving this is an expectation of change. When change is expected, policies and procedures can be at the ready and when needed, put into practice to help guide this change. Moreover, expecting change means that the culture is more likely to react with logical and agreeable actions based on informed knowledge and experience, rather than emotional, poorly judged actions that lead to divisiveness.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indent="-228600">
              <a:buFont typeface="+mj-lt"/>
              <a:buAutoNum type="arabicPeriod"/>
            </a:pPr>
            <a:r>
              <a:rPr lang="en-AU" dirty="0"/>
              <a:t>Adaptability also comes from learning what works and what doesn’t work. This knowledge can then be applied to situations of change, both to control outcomes when reacting to change and to improve outcomes when risks are identified. Knowing what works and what doesn’t work comes from being informed about the system, the hazards that threaten safety and the treatments that can be employed when things do go wrong.</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288041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Improvement is the final element in the cycle of leading practice. Improvement allows practice to remain leading. Now, we will discuss how improvement can be embodied in a culture of leading practice.</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2313728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mature safety culture is a culture that worries. It knows that safety will not be perfected and so it worries about what may go wrong, no matter how good its performance has become. In practice, this means that complacent and risk aversive responses are acknowledged as counter-productive. Practices are put into place that ensure that, even when things seem to be going right, improvement is still sought.</a:t>
            </a:r>
          </a:p>
          <a:p>
            <a:pPr marL="228600" indent="-228600">
              <a:buFont typeface="+mj-lt"/>
              <a:buAutoNum type="arabicPeriod"/>
            </a:pPr>
            <a:endParaRPr lang="en-AU" dirty="0"/>
          </a:p>
          <a:p>
            <a:pPr marL="228600" indent="-228600">
              <a:buFont typeface="+mj-lt"/>
              <a:buAutoNum type="arabicPeriod"/>
            </a:pPr>
            <a:r>
              <a:rPr lang="en-AU" dirty="0"/>
              <a:t>Core to an improving culture is the idea of continuous improvement. Information and the seeking and reporting of it, trust within the culture, and adaptability to change all feed into a continuous cycle of improvement in the way things are done. When problems are identified, stakeholders are informed, responses are agreed upon and solutions are sought, which are then put into practice and become part of normal operation. Failure must be recognised as a normal part of the cycle. The trick to appropriately handling failure lies in managing risk so that failure does not result in harm.</a:t>
            </a:r>
          </a:p>
          <a:p>
            <a:pPr marL="228600" indent="-228600">
              <a:buFont typeface="+mj-lt"/>
              <a:buAutoNum type="arabicPeriod"/>
            </a:pPr>
            <a:endParaRPr lang="en-AU" dirty="0"/>
          </a:p>
          <a:p>
            <a:pPr marL="228600" indent="-228600">
              <a:buFont typeface="+mj-lt"/>
              <a:buAutoNum type="arabicPeriod"/>
            </a:pPr>
            <a:r>
              <a:rPr lang="en-AU" dirty="0"/>
              <a:t>Innovation is a key part of continuous improvement. Innovation engenders the idea that leading practice is continually evolving. Seeking innovation means acknowledging that the status quo does not always provide the best or even all of the answers. Risk aversion tactics are countered by managing the risk of innovative practices. Moreover, standards are treated as safety nets that define minimum acceptable performance, and improvements are sought that build upon current knowledge and that, in time, become normal operation and the new standards to which accountability is held.</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6655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Leading practice, also known as best practice, is a continuously evolving way of doing things that provides the best possible outcomes, given our current level of understanding. In this first section, we will look at what a leading practice culture may look like.</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221529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Leading practice means doing things in the best possible way, given the state of knowledge that currently exists. For leading practice to translate into leading performance, a strong culture that is well aligned to doing things in the best possible way is essential. It requires those managing and using a system to be informed, trusting and trustworthy, so that appropriate decisions can be made and actions can be taken, especially when risks are identified.</a:t>
            </a:r>
          </a:p>
          <a:p>
            <a:pPr marL="228600" indent="-228600">
              <a:buFont typeface="+mj-lt"/>
              <a:buAutoNum type="arabicPeriod"/>
            </a:pPr>
            <a:endParaRPr lang="en-AU" dirty="0"/>
          </a:p>
          <a:p>
            <a:pPr marL="228600" indent="-228600">
              <a:buFont typeface="+mj-lt"/>
              <a:buAutoNum type="arabicPeriod"/>
            </a:pPr>
            <a:r>
              <a:rPr lang="en-AU" dirty="0"/>
              <a:t>As its description also suggests, leading practice requires continuous development to keep pace as the state of knowledge grows. This then forms a continuous feedback loop, as new knowledge feeds new ways of doing things and this in turn leads to new knowledge. In a leading practice culture, it is important that change be adopted as normal practice.</a:t>
            </a:r>
          </a:p>
          <a:p>
            <a:pPr marL="228600" indent="-228600">
              <a:buFont typeface="+mj-lt"/>
              <a:buAutoNum type="arabicPeriod"/>
            </a:pPr>
            <a:endParaRPr lang="en-AU" dirty="0"/>
          </a:p>
          <a:p>
            <a:pPr marL="228600" indent="-228600">
              <a:buFont typeface="+mj-lt"/>
              <a:buAutoNum type="arabicPeriod"/>
            </a:pPr>
            <a:r>
              <a:rPr lang="en-AU" dirty="0"/>
              <a:t>Leading safety practice is embodied by a generative safety culture. In Snippet 2, we discussed the evolution of safety culture by using Hudson’s culture ladder model. At the very top of this ladder sits a generative safety culture, in which safety becomes embedded into all facets of operation, from senior management of a system to those working within the system. Generative safety means additional effort does not need to be made to make everyday operations safe, because safe practice translating into safe performance has become a core part of everyday operations. </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3804084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Embodied as a generative safety culture, leading practice in safety features four critical components that not only allow safety to be put into practiced, but allow it to translate to tangible safe performance outcomes.</a:t>
            </a:r>
          </a:p>
          <a:p>
            <a:pPr marL="228600" indent="-228600">
              <a:buFont typeface="+mj-lt"/>
              <a:buAutoNum type="arabicPeriod"/>
            </a:pPr>
            <a:endParaRPr lang="en-AU" dirty="0"/>
          </a:p>
          <a:p>
            <a:pPr marL="228600" indent="-228600">
              <a:buFont typeface="+mj-lt"/>
              <a:buAutoNum type="arabicPeriod"/>
            </a:pPr>
            <a:r>
              <a:rPr lang="en-AU" dirty="0"/>
              <a:t>Firstly, an informed culture is one where system managers and system users are all kept on the same page as to where safety stands.</a:t>
            </a:r>
          </a:p>
          <a:p>
            <a:pPr marL="228600" indent="-228600">
              <a:buFont typeface="+mj-lt"/>
              <a:buAutoNum type="arabicPeriod"/>
            </a:pPr>
            <a:endParaRPr lang="en-AU" dirty="0"/>
          </a:p>
          <a:p>
            <a:pPr marL="228600" indent="-228600">
              <a:buFont typeface="+mj-lt"/>
              <a:buAutoNum type="arabicPeriod"/>
            </a:pPr>
            <a:r>
              <a:rPr lang="en-AU" dirty="0"/>
              <a:t>Secondly, a trusting culture is one where system users and system managers trust each other to put safety rhetoric into practice.</a:t>
            </a:r>
          </a:p>
          <a:p>
            <a:pPr marL="228600" indent="-228600">
              <a:buFont typeface="+mj-lt"/>
              <a:buAutoNum type="arabicPeriod"/>
            </a:pPr>
            <a:endParaRPr lang="en-AU" dirty="0"/>
          </a:p>
          <a:p>
            <a:pPr marL="228600" indent="-228600">
              <a:buFont typeface="+mj-lt"/>
              <a:buAutoNum type="arabicPeriod"/>
            </a:pPr>
            <a:r>
              <a:rPr lang="en-AU" dirty="0"/>
              <a:t>Thirdly, an adaptable culture is one that is able to respond to safety risks as they are identified, and to new practice as the knowledge base evolves.</a:t>
            </a:r>
          </a:p>
          <a:p>
            <a:pPr marL="228600" indent="-228600">
              <a:buFont typeface="+mj-lt"/>
              <a:buAutoNum type="arabicPeriod"/>
            </a:pPr>
            <a:endParaRPr lang="en-AU" dirty="0"/>
          </a:p>
          <a:p>
            <a:pPr marL="228600" indent="-228600">
              <a:buFont typeface="+mj-lt"/>
              <a:buAutoNum type="arabicPeriod"/>
            </a:pPr>
            <a:r>
              <a:rPr lang="en-AU" dirty="0"/>
              <a:t>Finally, an improving culture is one that readily acknowledges that safety will never be perfected and so seeks new knowledge and puts this new knowledge into practice.</a:t>
            </a:r>
          </a:p>
          <a:p>
            <a:pPr marL="228600" indent="-228600">
              <a:buFont typeface="+mj-lt"/>
              <a:buAutoNum type="arabicPeriod"/>
            </a:pPr>
            <a:endParaRPr lang="en-AU" dirty="0"/>
          </a:p>
          <a:p>
            <a:pPr marL="228600" indent="-228600">
              <a:buFont typeface="+mj-lt"/>
              <a:buAutoNum type="arabicPeriod"/>
            </a:pPr>
            <a:r>
              <a:rPr lang="en-AU" dirty="0"/>
              <a:t>In the remainder of this snippet, we will take the core messages that we have learned and apply them to the framework of leading practice to see what a leading practice culture can look like.</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277108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Being informed is the first step to a culture of leading practice. Now, we will take a look at what it means to be informed.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2075100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Information is a key asset of a mature safety culture. An effective safety culture is an informed culture. The first part of this equation is the pursuit of information. This means not only accepting information as it comes, but actively seeking information to improve knowledge about the safety performance and identify safety problems before they translate to harmful outcomes. The second part of this equation is to openly inform all system stakeholders of safety performance, safety policies and safety problems. Both system managers and system users should have easy access to knowledge and be encouraged to seek such knowledge. Even when the news is bad, in a mature safety culture it can be digested as information, to be used to inform action, rather than to seek punishment. </a:t>
            </a:r>
          </a:p>
          <a:p>
            <a:pPr marL="228600" indent="-228600">
              <a:buFont typeface="+mj-lt"/>
              <a:buAutoNum type="arabicPeriod"/>
            </a:pPr>
            <a:endParaRPr lang="en-AU" dirty="0"/>
          </a:p>
          <a:p>
            <a:pPr marL="228600" indent="-228600">
              <a:buFont typeface="+mj-lt"/>
              <a:buAutoNum type="arabicPeriod"/>
            </a:pPr>
            <a:r>
              <a:rPr lang="en-AU" dirty="0"/>
              <a:t>Importantly, information needs to be acted upon. For a culture to embrace safety, system managers must demonstrate a willingness to both listen to the information and respond to the problems that have been identified. For example, greater maturity is being shown in the road transport industry with proactive safety improvements to the road network and improved consistency of enforcing unacceptable behaviours, rather than resorting to blame and punishment every time a crash occurs.</a:t>
            </a:r>
          </a:p>
          <a:p>
            <a:pPr marL="228600" indent="-228600">
              <a:buFont typeface="+mj-lt"/>
              <a:buAutoNum type="arabicPeriod"/>
            </a:pPr>
            <a:endParaRPr lang="en-AU" dirty="0"/>
          </a:p>
          <a:p>
            <a:pPr marL="228600" indent="-228600">
              <a:buFont typeface="+mj-lt"/>
              <a:buAutoNum type="arabicPeriod"/>
            </a:pPr>
            <a:r>
              <a:rPr lang="en-AU" dirty="0"/>
              <a:t>In-depth investigations are a key example of seeking and providing information and are, in various forms, pursued in a number of industries. Some, like those used in road transportation and construction, are reserved for accidents, while others extend to incidents. A core differentiation between in-depth investigations and other investigations, such as those undertaken by enforcement agencies, is a focus on informing public forum and ultimately, to drive remedial action. Some, such as those undertaken within the commercial aviation industry, extend to theoretical risks, as well as those having already resulted in failure.</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194310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Trust is a crucial element of leading practice. Without it, progress is stifled. Next, we will discuss how to obtain a culture of trust.</a:t>
            </a:r>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193976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strong safety culture is a trusting culture and for this, it should be based on an ethical foundation. This means the overarching reasons for the practices put into place are based on ethical imperatives that clearly outline the intended outcomes. Engineers Australia’s code of ethics provides a strong example of an ethical foundation, with the overarching message that their members will create solutions for a sustainable future and serve the community ahead of other personal or sectional interests.</a:t>
            </a:r>
          </a:p>
          <a:p>
            <a:pPr marL="228600" indent="-228600">
              <a:buFont typeface="+mj-lt"/>
              <a:buAutoNum type="arabicPeriod"/>
            </a:pPr>
            <a:endParaRPr lang="en-AU" dirty="0"/>
          </a:p>
          <a:p>
            <a:pPr marL="228600" indent="-228600">
              <a:buFont typeface="+mj-lt"/>
              <a:buAutoNum type="arabicPeriod"/>
            </a:pPr>
            <a:r>
              <a:rPr lang="en-AU" dirty="0"/>
              <a:t>While a strong ethical foundation will outline intended outcomes, it does not tell us how these outcomes will be achieved. A strong safety culture needs more than just rhetoric. An ethical foundation must be backed by visible and tangible actions that clearly demonstrate a willingness to follow through and achieve the intended outcomes, such as through hazard reporting and safety briefings with timely and meaningful outcomes. A trusting culture also requires that even when these intended outcomes are not achieved, both managers and users can tell and be told bad news, which can be taken as information to drive action, not justification for punishment.</a:t>
            </a:r>
          </a:p>
          <a:p>
            <a:pPr marL="228600" indent="-228600">
              <a:buFont typeface="+mj-lt"/>
              <a:buAutoNum type="arabicPeriod"/>
            </a:pPr>
            <a:endParaRPr lang="en-AU" dirty="0"/>
          </a:p>
          <a:p>
            <a:pPr marL="228600" indent="-228600">
              <a:buFont typeface="+mj-lt"/>
              <a:buAutoNum type="arabicPeriod"/>
            </a:pPr>
            <a:r>
              <a:rPr lang="en-AU" dirty="0"/>
              <a:t>There are no surprises in a trusting culture. Firm lines are drawn between what is appropriate and what is inappropriate practice. This includes the practices of both system managers and system users. There are clear lines drawn between what is acceptable and what is not acceptable. These lines apply to both managers and users. When lines are crossed, there are agreed consequences and these are followed through. The mining industry provides a good example, where major safety breaches such as on the job intoxication and speeding on site roads, and the consequences of such breaches, are well understood and consistently applied.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1531446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a:srcRect l="2977" t="4973" r="18267" b="17952"/>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4407CABA-54D1-47E2-8994-49D42C0172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FACAE54E-BFDB-4812-9471-6590EB38C2F4}"/>
              </a:ext>
            </a:extLst>
          </p:cNvPr>
          <p:cNvPicPr>
            <a:picLocks noChangeAspect="1"/>
          </p:cNvPicPr>
          <p:nvPr userDrawn="1"/>
        </p:nvPicPr>
        <p:blipFill rotWithShape="1">
          <a:blip r:embed="rId5"/>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D9C1BFB2-09DE-4643-90D5-A217B14A6A06}"/>
              </a:ext>
            </a:extLst>
          </p:cNvPr>
          <p:cNvPicPr>
            <a:picLocks noChangeAspect="1"/>
          </p:cNvPicPr>
          <p:nvPr userDrawn="1"/>
        </p:nvPicPr>
        <p:blipFill>
          <a:blip r:embed="rId6"/>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C55D01CB-FA2F-404F-896E-669B49347D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B59D7D19-9EF1-4E22-84DB-8D8DC143BC81}"/>
              </a:ext>
            </a:extLst>
          </p:cNvPr>
          <p:cNvPicPr>
            <a:picLocks noChangeAspect="1"/>
          </p:cNvPicPr>
          <p:nvPr userDrawn="1"/>
        </p:nvPicPr>
        <p:blipFill rotWithShape="1">
          <a:blip r:embed="rId5"/>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58A8E238-9C08-4F8E-AD28-99FC0FEF8D3B}"/>
              </a:ext>
            </a:extLst>
          </p:cNvPr>
          <p:cNvPicPr>
            <a:picLocks noChangeAspect="1"/>
          </p:cNvPicPr>
          <p:nvPr userDrawn="1"/>
        </p:nvPicPr>
        <p:blipFill>
          <a:blip r:embed="rId6"/>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val="tx"/>
                    </a:ext>
                  </a:extLst>
                </a:hlinkClick>
              </a:rPr>
              <a:t>christopher@casr.Adelaide.edu.au</a:t>
            </a:r>
            <a:endParaRPr lang="en-AU" sz="1000" b="0" dirty="0">
              <a:solidFill>
                <a:schemeClr val="bg1"/>
              </a:solidFill>
            </a:endParaRPr>
          </a:p>
          <a:p>
            <a:r>
              <a:rPr lang="en-AU" sz="1000" b="0" dirty="0">
                <a:solidFill>
                  <a:schemeClr val="bg1"/>
                </a:solidFill>
              </a:rPr>
              <a:t>Wayne Moon, Fotini Toso</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1, Snippet 6</a:t>
            </a:r>
          </a:p>
        </p:txBody>
      </p:sp>
      <p:sp>
        <p:nvSpPr>
          <p:cNvPr id="16" name="TextBox 15">
            <a:extLst>
              <a:ext uri="{FF2B5EF4-FFF2-40B4-BE49-F238E27FC236}">
                <a16:creationId xmlns:a16="http://schemas.microsoft.com/office/drawing/2014/main" id="{015B40EF-552D-4256-A018-56AA16203DA0}"/>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1, Snippet 6</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1, Snippet 6</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3</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11.jpg"/><Relationship Id="rId3" Type="http://schemas.microsoft.com/office/2007/relationships/media" Target="../media/media19.mp3"/><Relationship Id="rId7" Type="http://schemas.openxmlformats.org/officeDocument/2006/relationships/slideLayout" Target="../slideLayouts/slideLayout6.xml"/><Relationship Id="rId12" Type="http://schemas.openxmlformats.org/officeDocument/2006/relationships/hyperlink" Target="https://creativecommons.org/licenses/by/3.0/"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hyperlink" Target="http://www.flickr.com/photos/navfac/8552567928/" TargetMode="External"/><Relationship Id="rId5" Type="http://schemas.microsoft.com/office/2007/relationships/media" Target="../media/media20.mp3"/><Relationship Id="rId15" Type="http://schemas.openxmlformats.org/officeDocument/2006/relationships/image" Target="../media/image8.png"/><Relationship Id="rId10" Type="http://schemas.openxmlformats.org/officeDocument/2006/relationships/hyperlink" Target="https://creativecommons.org/licenses/by-sa/3.0/" TargetMode="External"/><Relationship Id="rId4" Type="http://schemas.openxmlformats.org/officeDocument/2006/relationships/audio" Target="../media/media19.mp3"/><Relationship Id="rId9" Type="http://schemas.openxmlformats.org/officeDocument/2006/relationships/hyperlink" Target="http://commons.wikimedia.org/wiki/File:Caterpillar_haul_truck,_Luminant_Energy_Kosse_lignite_mine_(5556779421).jpg" TargetMode="External"/><Relationship Id="rId14"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2.mp3"/><Relationship Id="rId7" Type="http://schemas.openxmlformats.org/officeDocument/2006/relationships/slideLayout" Target="../slideLayouts/slideLayout5.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media23.mp3"/><Relationship Id="rId5" Type="http://schemas.microsoft.com/office/2007/relationships/media" Target="../media/media23.mp3"/><Relationship Id="rId10" Type="http://schemas.openxmlformats.org/officeDocument/2006/relationships/image" Target="../media/image8.png"/><Relationship Id="rId4" Type="http://schemas.openxmlformats.org/officeDocument/2006/relationships/audio" Target="../media/media22.mp3"/><Relationship Id="rId9" Type="http://schemas.openxmlformats.org/officeDocument/2006/relationships/hyperlink" Target="https://trafikverket.ineko.se/se/tv15399"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hyperlink" Target="https://creativecommons.org/licenses/by-nc-sa/3.0/" TargetMode="External"/><Relationship Id="rId3" Type="http://schemas.microsoft.com/office/2007/relationships/media" Target="../media/media26.mp3"/><Relationship Id="rId7" Type="http://schemas.openxmlformats.org/officeDocument/2006/relationships/slideLayout" Target="../slideLayouts/slideLayout6.xml"/><Relationship Id="rId12" Type="http://schemas.openxmlformats.org/officeDocument/2006/relationships/hyperlink" Target="http://www.maggiehosmcgrane.com/2011/04/integrating-understanding-by-design-and.html" TargetMode="Externa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media27.mp3"/><Relationship Id="rId11" Type="http://schemas.openxmlformats.org/officeDocument/2006/relationships/image" Target="../media/image14.jpg"/><Relationship Id="rId5" Type="http://schemas.microsoft.com/office/2007/relationships/media" Target="../media/media27.mp3"/><Relationship Id="rId15" Type="http://schemas.openxmlformats.org/officeDocument/2006/relationships/image" Target="../media/image8.png"/><Relationship Id="rId10" Type="http://schemas.openxmlformats.org/officeDocument/2006/relationships/hyperlink" Target="http://flickr.com/photos/dukeenergy/9070703538" TargetMode="External"/><Relationship Id="rId4" Type="http://schemas.openxmlformats.org/officeDocument/2006/relationships/audio" Target="../media/media26.mp3"/><Relationship Id="rId9" Type="http://schemas.openxmlformats.org/officeDocument/2006/relationships/image" Target="../media/image13.jpg"/><Relationship Id="rId14"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hyperlink" Target="https://creativecommons.org/licenses/by-sa/3.0/" TargetMode="External"/><Relationship Id="rId3" Type="http://schemas.microsoft.com/office/2007/relationships/media" Target="../media/media30.mp3"/><Relationship Id="rId7" Type="http://schemas.openxmlformats.org/officeDocument/2006/relationships/slideLayout" Target="../slideLayouts/slideLayout6.xml"/><Relationship Id="rId12" Type="http://schemas.openxmlformats.org/officeDocument/2006/relationships/hyperlink" Target="https://commons.wikimedia.org/wiki/File:SMRT_Siemens_C651_train_at_Joo_Koon_MRT_Station,_Singapore_-_20160418-01.jpg" TargetMode="Externa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audio" Target="../media/media31.mp3"/><Relationship Id="rId11" Type="http://schemas.openxmlformats.org/officeDocument/2006/relationships/image" Target="../media/image16.jpg"/><Relationship Id="rId5" Type="http://schemas.microsoft.com/office/2007/relationships/media" Target="../media/media31.mp3"/><Relationship Id="rId15" Type="http://schemas.openxmlformats.org/officeDocument/2006/relationships/image" Target="../media/image8.png"/><Relationship Id="rId10" Type="http://schemas.openxmlformats.org/officeDocument/2006/relationships/hyperlink" Target="https://leadershipfreak.blog/2012/07/02/successful-failure/" TargetMode="External"/><Relationship Id="rId4" Type="http://schemas.openxmlformats.org/officeDocument/2006/relationships/audio" Target="../media/media30.mp3"/><Relationship Id="rId9" Type="http://schemas.openxmlformats.org/officeDocument/2006/relationships/image" Target="../media/image15.jpg"/><Relationship Id="rId14"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5.mp3"/><Relationship Id="rId7"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5" Type="http://schemas.microsoft.com/office/2007/relationships/media" Target="../media/media6.mp3"/><Relationship Id="rId4" Type="http://schemas.openxmlformats.org/officeDocument/2006/relationships/audio" Target="../media/media5.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slideLayout" Target="../slideLayouts/slideLayout5.xml"/><Relationship Id="rId3" Type="http://schemas.microsoft.com/office/2007/relationships/media" Target="../media/media8.mp3"/><Relationship Id="rId7" Type="http://schemas.microsoft.com/office/2007/relationships/media" Target="../media/media10.mp3"/><Relationship Id="rId12" Type="http://schemas.openxmlformats.org/officeDocument/2006/relationships/audio" Target="../media/media12.mp3"/><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microsoft.com/office/2007/relationships/media" Target="../media/media12.mp3"/><Relationship Id="rId5" Type="http://schemas.microsoft.com/office/2007/relationships/media" Target="../media/media9.mp3"/><Relationship Id="rId15" Type="http://schemas.openxmlformats.org/officeDocument/2006/relationships/image" Target="../media/image8.png"/><Relationship Id="rId10" Type="http://schemas.openxmlformats.org/officeDocument/2006/relationships/audio" Target="../media/media11.mp3"/><Relationship Id="rId4" Type="http://schemas.openxmlformats.org/officeDocument/2006/relationships/audio" Target="../media/media8.mp3"/><Relationship Id="rId9" Type="http://schemas.microsoft.com/office/2007/relationships/media" Target="../media/media11.mp3"/><Relationship Id="rId1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8.png"/><Relationship Id="rId3" Type="http://schemas.microsoft.com/office/2007/relationships/media" Target="../media/media15.mp3"/><Relationship Id="rId7" Type="http://schemas.openxmlformats.org/officeDocument/2006/relationships/slideLayout" Target="../slideLayouts/slideLayout6.xml"/><Relationship Id="rId12" Type="http://schemas.openxmlformats.org/officeDocument/2006/relationships/image" Target="../media/image10.jp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image" Target="../media/image9.png"/><Relationship Id="rId5" Type="http://schemas.microsoft.com/office/2007/relationships/media" Target="../media/media16.mp3"/><Relationship Id="rId10" Type="http://schemas.openxmlformats.org/officeDocument/2006/relationships/hyperlink" Target="https://creativecommons.org/licenses/by-nc-sa/3.0/" TargetMode="External"/><Relationship Id="rId4" Type="http://schemas.openxmlformats.org/officeDocument/2006/relationships/audio" Target="../media/media15.mp3"/><Relationship Id="rId9" Type="http://schemas.openxmlformats.org/officeDocument/2006/relationships/hyperlink" Target="http://www.flickr.com/photos/ntsb/9512037622/"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Leading practice</a:t>
            </a:r>
          </a:p>
        </p:txBody>
      </p:sp>
      <p:pic>
        <p:nvPicPr>
          <p:cNvPr id="3" name="TAC_MOD1_SNIP6_SLIDE_01_PARA_A">
            <a:hlinkClick r:id="" action="ppaction://media"/>
            <a:extLst>
              <a:ext uri="{FF2B5EF4-FFF2-40B4-BE49-F238E27FC236}">
                <a16:creationId xmlns:a16="http://schemas.microsoft.com/office/drawing/2014/main" id="{3254D92A-AAB0-4D73-96C2-87C8434D4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8141"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advTm="18000">
        <p:fade/>
      </p:transition>
    </mc:Choice>
    <mc:Fallback xmlns="">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6771" fill="hold"/>
                                        <p:tgtEl>
                                          <p:spTgt spid="3"/>
                                        </p:tgtEl>
                                      </p:cBhvr>
                                    </p:cmd>
                                  </p:childTnLst>
                                </p:cTn>
                              </p:par>
                            </p:childTnLst>
                          </p:cTn>
                        </p:par>
                        <p:par>
                          <p:cTn id="7" fill="hold">
                            <p:stCondLst>
                              <p:cond delay="17771"/>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7B23DD-6BFF-4001-86BF-C07C4BB3BF20}"/>
              </a:ext>
            </a:extLst>
          </p:cNvPr>
          <p:cNvSpPr>
            <a:spLocks noGrp="1"/>
          </p:cNvSpPr>
          <p:nvPr>
            <p:ph idx="1"/>
          </p:nvPr>
        </p:nvSpPr>
        <p:spPr/>
        <p:txBody>
          <a:bodyPr/>
          <a:lstStyle/>
          <a:p>
            <a:pPr marL="285750" indent="-285750">
              <a:buFont typeface="Arial" panose="020B0604020202020204" pitchFamily="34" charset="0"/>
              <a:buChar char="•"/>
            </a:pPr>
            <a:r>
              <a:rPr lang="en-AU" dirty="0"/>
              <a:t>Ethical foundation</a:t>
            </a:r>
          </a:p>
          <a:p>
            <a:pPr marL="285750" indent="-285750">
              <a:buFont typeface="Arial" panose="020B0604020202020204" pitchFamily="34" charset="0"/>
              <a:buChar char="•"/>
            </a:pPr>
            <a:r>
              <a:rPr lang="en-AU" dirty="0"/>
              <a:t>Safety is not just rhetoric</a:t>
            </a:r>
          </a:p>
          <a:p>
            <a:pPr marL="285750" indent="-285750">
              <a:buFont typeface="Arial" panose="020B0604020202020204" pitchFamily="34" charset="0"/>
              <a:buChar char="•"/>
            </a:pPr>
            <a:r>
              <a:rPr lang="en-AU" dirty="0"/>
              <a:t>Clear lines and agreed consequences</a:t>
            </a:r>
          </a:p>
        </p:txBody>
      </p:sp>
      <p:sp>
        <p:nvSpPr>
          <p:cNvPr id="3" name="Title 2">
            <a:extLst>
              <a:ext uri="{FF2B5EF4-FFF2-40B4-BE49-F238E27FC236}">
                <a16:creationId xmlns:a16="http://schemas.microsoft.com/office/drawing/2014/main" id="{2D5AE875-C0C5-4284-9E1D-21221271B0FF}"/>
              </a:ext>
            </a:extLst>
          </p:cNvPr>
          <p:cNvSpPr>
            <a:spLocks noGrp="1"/>
          </p:cNvSpPr>
          <p:nvPr>
            <p:ph type="title"/>
          </p:nvPr>
        </p:nvSpPr>
        <p:spPr/>
        <p:txBody>
          <a:bodyPr/>
          <a:lstStyle/>
          <a:p>
            <a:r>
              <a:rPr lang="en-AU" dirty="0"/>
              <a:t>Trusting culture</a:t>
            </a:r>
          </a:p>
        </p:txBody>
      </p:sp>
      <p:sp>
        <p:nvSpPr>
          <p:cNvPr id="4" name="Footer Placeholder 3">
            <a:extLst>
              <a:ext uri="{FF2B5EF4-FFF2-40B4-BE49-F238E27FC236}">
                <a16:creationId xmlns:a16="http://schemas.microsoft.com/office/drawing/2014/main" id="{0303DDFD-2944-4F87-8166-289E42EBB63E}"/>
              </a:ext>
            </a:extLst>
          </p:cNvPr>
          <p:cNvSpPr>
            <a:spLocks noGrp="1"/>
          </p:cNvSpPr>
          <p:nvPr>
            <p:ph type="ftr" sz="quarter" idx="10"/>
          </p:nvPr>
        </p:nvSpPr>
        <p:spPr/>
        <p:txBody>
          <a:bodyPr/>
          <a:lstStyle/>
          <a:p>
            <a:r>
              <a:rPr lang="en-US"/>
              <a:t>Module 1, Snippet 6</a:t>
            </a:r>
            <a:endParaRPr lang="en-US" dirty="0"/>
          </a:p>
        </p:txBody>
      </p:sp>
      <p:sp>
        <p:nvSpPr>
          <p:cNvPr id="19" name="Text Placeholder 18">
            <a:extLst>
              <a:ext uri="{FF2B5EF4-FFF2-40B4-BE49-F238E27FC236}">
                <a16:creationId xmlns:a16="http://schemas.microsoft.com/office/drawing/2014/main" id="{8C3759A0-4640-4BC5-A087-DDF0BA96CA24}"/>
              </a:ext>
            </a:extLst>
          </p:cNvPr>
          <p:cNvSpPr>
            <a:spLocks noGrp="1"/>
          </p:cNvSpPr>
          <p:nvPr>
            <p:ph type="body" sz="quarter" idx="14"/>
          </p:nvPr>
        </p:nvSpPr>
        <p:spPr/>
        <p:txBody>
          <a:bodyPr/>
          <a:lstStyle/>
          <a:p>
            <a:r>
              <a:rPr lang="en-AU" dirty="0"/>
              <a:t>Source: </a:t>
            </a:r>
            <a:r>
              <a:rPr lang="en-AU" dirty="0">
                <a:hlinkClick r:id="rId9" tooltip="http://commons.wikimedia.org/wiki/File:Caterpillar_haul_truck,_Luminant_Energy_Kosse_lignite_mine_(5556779421).jpg">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tooltip="https://creativecommons.org/licenses/by-sa/3.0/">
                  <a:extLst>
                    <a:ext uri="{A12FA001-AC4F-418D-AE19-62706E023703}">
                      <ahyp:hlinkClr xmlns:ahyp="http://schemas.microsoft.com/office/drawing/2018/hyperlinkcolor" val="tx"/>
                    </a:ext>
                  </a:extLst>
                </a:hlinkClick>
              </a:rPr>
              <a:t>CC BY-SA</a:t>
            </a:r>
            <a:endParaRPr lang="en-AU" dirty="0"/>
          </a:p>
        </p:txBody>
      </p:sp>
      <p:sp>
        <p:nvSpPr>
          <p:cNvPr id="7" name="Slide Number Placeholder 6">
            <a:extLst>
              <a:ext uri="{FF2B5EF4-FFF2-40B4-BE49-F238E27FC236}">
                <a16:creationId xmlns:a16="http://schemas.microsoft.com/office/drawing/2014/main" id="{52A6F525-6F82-49AB-8C02-2764E99A2207}"/>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20" name="Text Placeholder 19">
            <a:extLst>
              <a:ext uri="{FF2B5EF4-FFF2-40B4-BE49-F238E27FC236}">
                <a16:creationId xmlns:a16="http://schemas.microsoft.com/office/drawing/2014/main" id="{3833064B-7BB5-4932-BD53-33450007F5C9}"/>
              </a:ext>
            </a:extLst>
          </p:cNvPr>
          <p:cNvSpPr>
            <a:spLocks noGrp="1"/>
          </p:cNvSpPr>
          <p:nvPr>
            <p:ph type="body" sz="quarter" idx="15"/>
          </p:nvPr>
        </p:nvSpPr>
        <p:spPr/>
        <p:txBody>
          <a:bodyPr/>
          <a:lstStyle/>
          <a:p>
            <a:r>
              <a:rPr lang="en-AU" dirty="0"/>
              <a:t>Source: </a:t>
            </a:r>
            <a:r>
              <a:rPr lang="en-AU" dirty="0">
                <a:hlinkClick r:id="rId11" tooltip="http://www.flickr.com/photos/navfac/8552567928/">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2" tooltip="https://creativecommons.org/licenses/by/3.0/">
                  <a:extLst>
                    <a:ext uri="{A12FA001-AC4F-418D-AE19-62706E023703}">
                      <ahyp:hlinkClr xmlns:ahyp="http://schemas.microsoft.com/office/drawing/2018/hyperlinkcolor" val="tx"/>
                    </a:ext>
                  </a:extLst>
                </a:hlinkClick>
              </a:rPr>
              <a:t>CC BY</a:t>
            </a:r>
            <a:endParaRPr lang="en-AU" dirty="0"/>
          </a:p>
        </p:txBody>
      </p:sp>
      <p:sp>
        <p:nvSpPr>
          <p:cNvPr id="8" name="Oval 7">
            <a:extLst>
              <a:ext uri="{FF2B5EF4-FFF2-40B4-BE49-F238E27FC236}">
                <a16:creationId xmlns:a16="http://schemas.microsoft.com/office/drawing/2014/main" id="{AEA2B3DC-CC10-404F-8789-88A3C275D050}"/>
              </a:ext>
            </a:extLst>
          </p:cNvPr>
          <p:cNvSpPr/>
          <p:nvPr/>
        </p:nvSpPr>
        <p:spPr>
          <a:xfrm>
            <a:off x="5943600" y="2731168"/>
            <a:ext cx="1656000" cy="165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Mature safety culture</a:t>
            </a:r>
          </a:p>
        </p:txBody>
      </p:sp>
      <p:sp>
        <p:nvSpPr>
          <p:cNvPr id="9" name="Oval 8">
            <a:extLst>
              <a:ext uri="{FF2B5EF4-FFF2-40B4-BE49-F238E27FC236}">
                <a16:creationId xmlns:a16="http://schemas.microsoft.com/office/drawing/2014/main" id="{C1EEC1FA-34FC-4E6C-86FA-E5CBFF35D610}"/>
              </a:ext>
            </a:extLst>
          </p:cNvPr>
          <p:cNvSpPr/>
          <p:nvPr/>
        </p:nvSpPr>
        <p:spPr>
          <a:xfrm>
            <a:off x="6159600" y="1286412"/>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Informed</a:t>
            </a:r>
          </a:p>
        </p:txBody>
      </p:sp>
      <p:sp>
        <p:nvSpPr>
          <p:cNvPr id="10" name="Oval 9">
            <a:extLst>
              <a:ext uri="{FF2B5EF4-FFF2-40B4-BE49-F238E27FC236}">
                <a16:creationId xmlns:a16="http://schemas.microsoft.com/office/drawing/2014/main" id="{10BB85C0-D9D8-4B9E-9CD8-54E39D9F28EC}"/>
              </a:ext>
            </a:extLst>
          </p:cNvPr>
          <p:cNvSpPr/>
          <p:nvPr/>
        </p:nvSpPr>
        <p:spPr>
          <a:xfrm>
            <a:off x="7759800"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Trusts</a:t>
            </a:r>
          </a:p>
        </p:txBody>
      </p:sp>
      <p:sp>
        <p:nvSpPr>
          <p:cNvPr id="11" name="Oval 10">
            <a:extLst>
              <a:ext uri="{FF2B5EF4-FFF2-40B4-BE49-F238E27FC236}">
                <a16:creationId xmlns:a16="http://schemas.microsoft.com/office/drawing/2014/main" id="{273658BB-345B-48FD-9500-9E475B44F053}"/>
              </a:ext>
            </a:extLst>
          </p:cNvPr>
          <p:cNvSpPr/>
          <p:nvPr/>
        </p:nvSpPr>
        <p:spPr>
          <a:xfrm>
            <a:off x="6159600" y="4607923"/>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Adapts</a:t>
            </a:r>
          </a:p>
        </p:txBody>
      </p:sp>
      <p:sp>
        <p:nvSpPr>
          <p:cNvPr id="12" name="Oval 11">
            <a:extLst>
              <a:ext uri="{FF2B5EF4-FFF2-40B4-BE49-F238E27FC236}">
                <a16:creationId xmlns:a16="http://schemas.microsoft.com/office/drawing/2014/main" id="{B0075DCA-3075-41BB-9A67-A52059FA43EA}"/>
              </a:ext>
            </a:extLst>
          </p:cNvPr>
          <p:cNvSpPr/>
          <p:nvPr/>
        </p:nvSpPr>
        <p:spPr>
          <a:xfrm>
            <a:off x="4559401"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Improves</a:t>
            </a:r>
          </a:p>
        </p:txBody>
      </p:sp>
      <p:sp>
        <p:nvSpPr>
          <p:cNvPr id="13" name="Arrow: Bent 12">
            <a:extLst>
              <a:ext uri="{FF2B5EF4-FFF2-40B4-BE49-F238E27FC236}">
                <a16:creationId xmlns:a16="http://schemas.microsoft.com/office/drawing/2014/main" id="{EC5A1AFD-D187-4B50-8DDD-F3E07A3106AE}"/>
              </a:ext>
            </a:extLst>
          </p:cNvPr>
          <p:cNvSpPr/>
          <p:nvPr/>
        </p:nvSpPr>
        <p:spPr>
          <a:xfrm rot="5400000">
            <a:off x="7578519" y="1710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Arrow: Bent 13">
            <a:extLst>
              <a:ext uri="{FF2B5EF4-FFF2-40B4-BE49-F238E27FC236}">
                <a16:creationId xmlns:a16="http://schemas.microsoft.com/office/drawing/2014/main" id="{6055E74F-C4FC-437C-BBDD-2EB11EB817CC}"/>
              </a:ext>
            </a:extLst>
          </p:cNvPr>
          <p:cNvSpPr/>
          <p:nvPr/>
        </p:nvSpPr>
        <p:spPr>
          <a:xfrm rot="10800000">
            <a:off x="7542519" y="4387168"/>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Arrow: Bent 14">
            <a:extLst>
              <a:ext uri="{FF2B5EF4-FFF2-40B4-BE49-F238E27FC236}">
                <a16:creationId xmlns:a16="http://schemas.microsoft.com/office/drawing/2014/main" id="{F51FA950-307B-4FC0-9A59-B08D30FAD718}"/>
              </a:ext>
            </a:extLst>
          </p:cNvPr>
          <p:cNvSpPr/>
          <p:nvPr/>
        </p:nvSpPr>
        <p:spPr>
          <a:xfrm rot="16200000">
            <a:off x="4958252" y="4351169"/>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Bent 15">
            <a:extLst>
              <a:ext uri="{FF2B5EF4-FFF2-40B4-BE49-F238E27FC236}">
                <a16:creationId xmlns:a16="http://schemas.microsoft.com/office/drawing/2014/main" id="{92F2A776-CA97-4086-8DE1-EF4EE49319CA}"/>
              </a:ext>
            </a:extLst>
          </p:cNvPr>
          <p:cNvSpPr/>
          <p:nvPr/>
        </p:nvSpPr>
        <p:spPr>
          <a:xfrm>
            <a:off x="4994252" y="1674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36" name="Picture Placeholder 35" descr="A group of people in uniform&#10;&#10;Description automatically generated">
            <a:extLst>
              <a:ext uri="{FF2B5EF4-FFF2-40B4-BE49-F238E27FC236}">
                <a16:creationId xmlns:a16="http://schemas.microsoft.com/office/drawing/2014/main" id="{CED13664-7993-4ED2-BBA4-507A27F64684}"/>
              </a:ext>
            </a:extLst>
          </p:cNvPr>
          <p:cNvPicPr>
            <a:picLocks noGrp="1" noChangeAspect="1"/>
          </p:cNvPicPr>
          <p:nvPr>
            <p:ph type="pic" sz="quarter" idx="12"/>
          </p:nvPr>
        </p:nvPicPr>
        <p:blipFill>
          <a:blip r:embed="rId13">
            <a:extLst>
              <a:ext uri="{837473B0-CC2E-450A-ABE3-18F120FF3D39}">
                <a1611:picAttrSrcUrl xmlns:a1611="http://schemas.microsoft.com/office/drawing/2016/11/main" r:id="rId11"/>
              </a:ext>
            </a:extLst>
          </a:blip>
          <a:srcRect t="12770" b="12770"/>
          <a:stretch>
            <a:fillRect/>
          </a:stretch>
        </p:blipFill>
        <p:spPr/>
      </p:pic>
      <p:pic>
        <p:nvPicPr>
          <p:cNvPr id="41" name="Picture Placeholder 40" descr="A truck driving down a dirt road&#10;&#10;Description automatically generated">
            <a:extLst>
              <a:ext uri="{FF2B5EF4-FFF2-40B4-BE49-F238E27FC236}">
                <a16:creationId xmlns:a16="http://schemas.microsoft.com/office/drawing/2014/main" id="{DAC56E4E-508B-44FC-8978-03ED4E25F20A}"/>
              </a:ext>
            </a:extLst>
          </p:cNvPr>
          <p:cNvPicPr>
            <a:picLocks noGrp="1" noChangeAspect="1"/>
          </p:cNvPicPr>
          <p:nvPr>
            <p:ph type="pic" sz="quarter" idx="13"/>
          </p:nvPr>
        </p:nvPicPr>
        <p:blipFill>
          <a:blip r:embed="rId14">
            <a:extLst>
              <a:ext uri="{837473B0-CC2E-450A-ABE3-18F120FF3D39}">
                <a1611:picAttrSrcUrl xmlns:a1611="http://schemas.microsoft.com/office/drawing/2016/11/main" r:id="rId9"/>
              </a:ext>
            </a:extLst>
          </a:blip>
          <a:srcRect t="12752" b="12752"/>
          <a:stretch>
            <a:fillRect/>
          </a:stretch>
        </p:blipFill>
        <p:spPr/>
      </p:pic>
      <p:sp>
        <p:nvSpPr>
          <p:cNvPr id="21" name="Arrow: Chevron 20">
            <a:extLst>
              <a:ext uri="{FF2B5EF4-FFF2-40B4-BE49-F238E27FC236}">
                <a16:creationId xmlns:a16="http://schemas.microsoft.com/office/drawing/2014/main" id="{06A91B57-D158-42B4-B47D-AB06391A3AD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8" name="TAC_MOD1_SNIP6_SLIDE_10_PARA_A">
            <a:hlinkClick r:id="" action="ppaction://media"/>
            <a:extLst>
              <a:ext uri="{FF2B5EF4-FFF2-40B4-BE49-F238E27FC236}">
                <a16:creationId xmlns:a16="http://schemas.microsoft.com/office/drawing/2014/main" id="{77F5718C-F298-4F1C-9BD5-40E10D8D8E4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40509" y="0"/>
            <a:ext cx="609600" cy="609600"/>
          </a:xfrm>
          <a:prstGeom prst="rect">
            <a:avLst/>
          </a:prstGeom>
        </p:spPr>
      </p:pic>
      <p:pic>
        <p:nvPicPr>
          <p:cNvPr id="22" name="TAC_MOD1_SNIP6_SLIDE_10_PARA_B">
            <a:hlinkClick r:id="" action="ppaction://media"/>
            <a:extLst>
              <a:ext uri="{FF2B5EF4-FFF2-40B4-BE49-F238E27FC236}">
                <a16:creationId xmlns:a16="http://schemas.microsoft.com/office/drawing/2014/main" id="{9C02A8B2-D568-4BDA-A767-84B3BFFA6DF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40509" y="676812"/>
            <a:ext cx="609600" cy="609600"/>
          </a:xfrm>
          <a:prstGeom prst="rect">
            <a:avLst/>
          </a:prstGeom>
        </p:spPr>
      </p:pic>
      <p:pic>
        <p:nvPicPr>
          <p:cNvPr id="23" name="TAC_MOD1_SNIP6_SLIDE_10_PARA_C">
            <a:hlinkClick r:id="" action="ppaction://media"/>
            <a:extLst>
              <a:ext uri="{FF2B5EF4-FFF2-40B4-BE49-F238E27FC236}">
                <a16:creationId xmlns:a16="http://schemas.microsoft.com/office/drawing/2014/main" id="{9D74128F-044C-4F79-8BCB-169B2DB709D3}"/>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40509" y="1353624"/>
            <a:ext cx="609600" cy="609600"/>
          </a:xfrm>
          <a:prstGeom prst="rect">
            <a:avLst/>
          </a:prstGeom>
        </p:spPr>
      </p:pic>
    </p:spTree>
    <p:extLst>
      <p:ext uri="{BB962C8B-B14F-4D97-AF65-F5344CB8AC3E}">
        <p14:creationId xmlns:p14="http://schemas.microsoft.com/office/powerpoint/2010/main" val="2639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24" presetClass="emph" presetSubtype="0" fill="hold" grpId="0" nodeType="withEffect">
                                  <p:stCondLst>
                                    <p:cond delay="500"/>
                                  </p:stCondLst>
                                  <p:childTnLst>
                                    <p:animClr clrSpc="hsl" dir="cw">
                                      <p:cBhvr override="childStyle">
                                        <p:cTn id="9" dur="1000" fill="hold"/>
                                        <p:tgtEl>
                                          <p:spTgt spid="9"/>
                                        </p:tgtEl>
                                        <p:attrNameLst>
                                          <p:attrName>style.color</p:attrName>
                                        </p:attrNameLst>
                                      </p:cBhvr>
                                      <p:by>
                                        <p:hsl h="0" s="-12549" l="-25098"/>
                                      </p:by>
                                    </p:animClr>
                                    <p:animClr clrSpc="hsl" dir="cw">
                                      <p:cBhvr>
                                        <p:cTn id="10" dur="1000" fill="hold"/>
                                        <p:tgtEl>
                                          <p:spTgt spid="9"/>
                                        </p:tgtEl>
                                        <p:attrNameLst>
                                          <p:attrName>fillcolor</p:attrName>
                                        </p:attrNameLst>
                                      </p:cBhvr>
                                      <p:by>
                                        <p:hsl h="0" s="-12549" l="-25098"/>
                                      </p:by>
                                    </p:animClr>
                                    <p:animClr clrSpc="hsl" dir="cw">
                                      <p:cBhvr>
                                        <p:cTn id="11" dur="1000" fill="hold"/>
                                        <p:tgtEl>
                                          <p:spTgt spid="9"/>
                                        </p:tgtEl>
                                        <p:attrNameLst>
                                          <p:attrName>stroke.color</p:attrName>
                                        </p:attrNameLst>
                                      </p:cBhvr>
                                      <p:by>
                                        <p:hsl h="0" s="-12549" l="-25098"/>
                                      </p:by>
                                    </p:animClr>
                                    <p:set>
                                      <p:cBhvr>
                                        <p:cTn id="12" dur="1000" fill="hold"/>
                                        <p:tgtEl>
                                          <p:spTgt spid="9"/>
                                        </p:tgtEl>
                                        <p:attrNameLst>
                                          <p:attrName>fill.type</p:attrName>
                                        </p:attrNameLst>
                                      </p:cBhvr>
                                      <p:to>
                                        <p:strVal val="solid"/>
                                      </p:to>
                                    </p:set>
                                  </p:childTnLst>
                                </p:cTn>
                              </p:par>
                              <p:par>
                                <p:cTn id="13" presetID="24" presetClass="emph" presetSubtype="0" fill="hold" grpId="0" nodeType="withEffect">
                                  <p:stCondLst>
                                    <p:cond delay="500"/>
                                  </p:stCondLst>
                                  <p:childTnLst>
                                    <p:animClr clrSpc="hsl" dir="cw">
                                      <p:cBhvr override="childStyle">
                                        <p:cTn id="14" dur="1000" fill="hold"/>
                                        <p:tgtEl>
                                          <p:spTgt spid="13"/>
                                        </p:tgtEl>
                                        <p:attrNameLst>
                                          <p:attrName>style.color</p:attrName>
                                        </p:attrNameLst>
                                      </p:cBhvr>
                                      <p:by>
                                        <p:hsl h="0" s="-12549" l="-25098"/>
                                      </p:by>
                                    </p:animClr>
                                    <p:animClr clrSpc="hsl" dir="cw">
                                      <p:cBhvr>
                                        <p:cTn id="15" dur="1000" fill="hold"/>
                                        <p:tgtEl>
                                          <p:spTgt spid="13"/>
                                        </p:tgtEl>
                                        <p:attrNameLst>
                                          <p:attrName>fillcolor</p:attrName>
                                        </p:attrNameLst>
                                      </p:cBhvr>
                                      <p:by>
                                        <p:hsl h="0" s="-12549" l="-25098"/>
                                      </p:by>
                                    </p:animClr>
                                    <p:animClr clrSpc="hsl" dir="cw">
                                      <p:cBhvr>
                                        <p:cTn id="16" dur="1000" fill="hold"/>
                                        <p:tgtEl>
                                          <p:spTgt spid="13"/>
                                        </p:tgtEl>
                                        <p:attrNameLst>
                                          <p:attrName>stroke.color</p:attrName>
                                        </p:attrNameLst>
                                      </p:cBhvr>
                                      <p:by>
                                        <p:hsl h="0" s="-12549" l="-25098"/>
                                      </p:by>
                                    </p:animClr>
                                    <p:set>
                                      <p:cBhvr>
                                        <p:cTn id="17" dur="1000" fill="hold"/>
                                        <p:tgtEl>
                                          <p:spTgt spid="13"/>
                                        </p:tgtEl>
                                        <p:attrNameLst>
                                          <p:attrName>fill.type</p:attrName>
                                        </p:attrNameLst>
                                      </p:cBhvr>
                                      <p:to>
                                        <p:strVal val="solid"/>
                                      </p:to>
                                    </p:set>
                                  </p:childTnLst>
                                </p:cTn>
                              </p:par>
                              <p:par>
                                <p:cTn id="18" presetID="24" presetClass="emph" presetSubtype="0" fill="hold" grpId="0" nodeType="withEffect">
                                  <p:stCondLst>
                                    <p:cond delay="500"/>
                                  </p:stCondLst>
                                  <p:childTnLst>
                                    <p:animClr clrSpc="hsl" dir="cw">
                                      <p:cBhvr override="childStyle">
                                        <p:cTn id="19" dur="1000" fill="hold"/>
                                        <p:tgtEl>
                                          <p:spTgt spid="11"/>
                                        </p:tgtEl>
                                        <p:attrNameLst>
                                          <p:attrName>style.color</p:attrName>
                                        </p:attrNameLst>
                                      </p:cBhvr>
                                      <p:by>
                                        <p:hsl h="0" s="-12549" l="-25098"/>
                                      </p:by>
                                    </p:animClr>
                                    <p:animClr clrSpc="hsl" dir="cw">
                                      <p:cBhvr>
                                        <p:cTn id="20" dur="1000" fill="hold"/>
                                        <p:tgtEl>
                                          <p:spTgt spid="11"/>
                                        </p:tgtEl>
                                        <p:attrNameLst>
                                          <p:attrName>fillcolor</p:attrName>
                                        </p:attrNameLst>
                                      </p:cBhvr>
                                      <p:by>
                                        <p:hsl h="0" s="-12549" l="-25098"/>
                                      </p:by>
                                    </p:animClr>
                                    <p:animClr clrSpc="hsl" dir="cw">
                                      <p:cBhvr>
                                        <p:cTn id="21" dur="1000" fill="hold"/>
                                        <p:tgtEl>
                                          <p:spTgt spid="11"/>
                                        </p:tgtEl>
                                        <p:attrNameLst>
                                          <p:attrName>stroke.color</p:attrName>
                                        </p:attrNameLst>
                                      </p:cBhvr>
                                      <p:by>
                                        <p:hsl h="0" s="-12549" l="-25098"/>
                                      </p:by>
                                    </p:animClr>
                                    <p:set>
                                      <p:cBhvr>
                                        <p:cTn id="22" dur="1000" fill="hold"/>
                                        <p:tgtEl>
                                          <p:spTgt spid="11"/>
                                        </p:tgtEl>
                                        <p:attrNameLst>
                                          <p:attrName>fill.type</p:attrName>
                                        </p:attrNameLst>
                                      </p:cBhvr>
                                      <p:to>
                                        <p:strVal val="solid"/>
                                      </p:to>
                                    </p:set>
                                  </p:childTnLst>
                                </p:cTn>
                              </p:par>
                              <p:par>
                                <p:cTn id="23" presetID="24" presetClass="emph" presetSubtype="0" fill="hold" grpId="0" nodeType="withEffect">
                                  <p:stCondLst>
                                    <p:cond delay="500"/>
                                  </p:stCondLst>
                                  <p:childTnLst>
                                    <p:animClr clrSpc="hsl" dir="cw">
                                      <p:cBhvr override="childStyle">
                                        <p:cTn id="24" dur="1000" fill="hold"/>
                                        <p:tgtEl>
                                          <p:spTgt spid="15"/>
                                        </p:tgtEl>
                                        <p:attrNameLst>
                                          <p:attrName>style.color</p:attrName>
                                        </p:attrNameLst>
                                      </p:cBhvr>
                                      <p:by>
                                        <p:hsl h="0" s="-12549" l="-25098"/>
                                      </p:by>
                                    </p:animClr>
                                    <p:animClr clrSpc="hsl" dir="cw">
                                      <p:cBhvr>
                                        <p:cTn id="25" dur="1000" fill="hold"/>
                                        <p:tgtEl>
                                          <p:spTgt spid="15"/>
                                        </p:tgtEl>
                                        <p:attrNameLst>
                                          <p:attrName>fillcolor</p:attrName>
                                        </p:attrNameLst>
                                      </p:cBhvr>
                                      <p:by>
                                        <p:hsl h="0" s="-12549" l="-25098"/>
                                      </p:by>
                                    </p:animClr>
                                    <p:animClr clrSpc="hsl" dir="cw">
                                      <p:cBhvr>
                                        <p:cTn id="26" dur="1000" fill="hold"/>
                                        <p:tgtEl>
                                          <p:spTgt spid="15"/>
                                        </p:tgtEl>
                                        <p:attrNameLst>
                                          <p:attrName>stroke.color</p:attrName>
                                        </p:attrNameLst>
                                      </p:cBhvr>
                                      <p:by>
                                        <p:hsl h="0" s="-12549" l="-25098"/>
                                      </p:by>
                                    </p:animClr>
                                    <p:set>
                                      <p:cBhvr>
                                        <p:cTn id="27" dur="1000" fill="hold"/>
                                        <p:tgtEl>
                                          <p:spTgt spid="15"/>
                                        </p:tgtEl>
                                        <p:attrNameLst>
                                          <p:attrName>fill.type</p:attrName>
                                        </p:attrNameLst>
                                      </p:cBhvr>
                                      <p:to>
                                        <p:strVal val="solid"/>
                                      </p:to>
                                    </p:set>
                                  </p:childTnLst>
                                </p:cTn>
                              </p:par>
                              <p:par>
                                <p:cTn id="28" presetID="24" presetClass="emph" presetSubtype="0" fill="hold" grpId="0" nodeType="withEffect">
                                  <p:stCondLst>
                                    <p:cond delay="500"/>
                                  </p:stCondLst>
                                  <p:childTnLst>
                                    <p:animClr clrSpc="hsl" dir="cw">
                                      <p:cBhvr override="childStyle">
                                        <p:cTn id="29" dur="1000" fill="hold"/>
                                        <p:tgtEl>
                                          <p:spTgt spid="12"/>
                                        </p:tgtEl>
                                        <p:attrNameLst>
                                          <p:attrName>style.color</p:attrName>
                                        </p:attrNameLst>
                                      </p:cBhvr>
                                      <p:by>
                                        <p:hsl h="0" s="-12549" l="-25098"/>
                                      </p:by>
                                    </p:animClr>
                                    <p:animClr clrSpc="hsl" dir="cw">
                                      <p:cBhvr>
                                        <p:cTn id="30" dur="1000" fill="hold"/>
                                        <p:tgtEl>
                                          <p:spTgt spid="12"/>
                                        </p:tgtEl>
                                        <p:attrNameLst>
                                          <p:attrName>fillcolor</p:attrName>
                                        </p:attrNameLst>
                                      </p:cBhvr>
                                      <p:by>
                                        <p:hsl h="0" s="-12549" l="-25098"/>
                                      </p:by>
                                    </p:animClr>
                                    <p:animClr clrSpc="hsl" dir="cw">
                                      <p:cBhvr>
                                        <p:cTn id="31" dur="1000" fill="hold"/>
                                        <p:tgtEl>
                                          <p:spTgt spid="12"/>
                                        </p:tgtEl>
                                        <p:attrNameLst>
                                          <p:attrName>stroke.color</p:attrName>
                                        </p:attrNameLst>
                                      </p:cBhvr>
                                      <p:by>
                                        <p:hsl h="0" s="-12549" l="-25098"/>
                                      </p:by>
                                    </p:animClr>
                                    <p:set>
                                      <p:cBhvr>
                                        <p:cTn id="32" dur="1000" fill="hold"/>
                                        <p:tgtEl>
                                          <p:spTgt spid="12"/>
                                        </p:tgtEl>
                                        <p:attrNameLst>
                                          <p:attrName>fill.type</p:attrName>
                                        </p:attrNameLst>
                                      </p:cBhvr>
                                      <p:to>
                                        <p:strVal val="solid"/>
                                      </p:to>
                                    </p:set>
                                  </p:childTnLst>
                                </p:cTn>
                              </p:par>
                              <p:par>
                                <p:cTn id="33" presetID="24" presetClass="emph" presetSubtype="0" fill="hold" grpId="0" nodeType="withEffect">
                                  <p:stCondLst>
                                    <p:cond delay="500"/>
                                  </p:stCondLst>
                                  <p:childTnLst>
                                    <p:animClr clrSpc="hsl" dir="cw">
                                      <p:cBhvr override="childStyle">
                                        <p:cTn id="34" dur="1000" fill="hold"/>
                                        <p:tgtEl>
                                          <p:spTgt spid="16"/>
                                        </p:tgtEl>
                                        <p:attrNameLst>
                                          <p:attrName>style.color</p:attrName>
                                        </p:attrNameLst>
                                      </p:cBhvr>
                                      <p:by>
                                        <p:hsl h="0" s="-12549" l="-25098"/>
                                      </p:by>
                                    </p:animClr>
                                    <p:animClr clrSpc="hsl" dir="cw">
                                      <p:cBhvr>
                                        <p:cTn id="35" dur="1000" fill="hold"/>
                                        <p:tgtEl>
                                          <p:spTgt spid="16"/>
                                        </p:tgtEl>
                                        <p:attrNameLst>
                                          <p:attrName>fillcolor</p:attrName>
                                        </p:attrNameLst>
                                      </p:cBhvr>
                                      <p:by>
                                        <p:hsl h="0" s="-12549" l="-25098"/>
                                      </p:by>
                                    </p:animClr>
                                    <p:animClr clrSpc="hsl" dir="cw">
                                      <p:cBhvr>
                                        <p:cTn id="36" dur="1000" fill="hold"/>
                                        <p:tgtEl>
                                          <p:spTgt spid="16"/>
                                        </p:tgtEl>
                                        <p:attrNameLst>
                                          <p:attrName>stroke.color</p:attrName>
                                        </p:attrNameLst>
                                      </p:cBhvr>
                                      <p:by>
                                        <p:hsl h="0" s="-12549" l="-25098"/>
                                      </p:by>
                                    </p:animClr>
                                    <p:set>
                                      <p:cBhvr>
                                        <p:cTn id="37" dur="1000" fill="hold"/>
                                        <p:tgtEl>
                                          <p:spTgt spid="16"/>
                                        </p:tgtEl>
                                        <p:attrNameLst>
                                          <p:attrName>fill.type</p:attrName>
                                        </p:attrNameLst>
                                      </p:cBhvr>
                                      <p:to>
                                        <p:strVal val="solid"/>
                                      </p:to>
                                    </p:set>
                                  </p:childTnLst>
                                </p:cTn>
                              </p:par>
                              <p:par>
                                <p:cTn id="38" presetID="1" presetClass="mediacall" presetSubtype="0" fill="hold" nodeType="withEffect">
                                  <p:stCondLst>
                                    <p:cond delay="1000"/>
                                  </p:stCondLst>
                                  <p:childTnLst>
                                    <p:cmd type="call" cmd="playFrom(0.0)">
                                      <p:cBhvr>
                                        <p:cTn id="39" dur="28665" fill="hold"/>
                                        <p:tgtEl>
                                          <p:spTgt spid="18"/>
                                        </p:tgtEl>
                                      </p:cBhvr>
                                    </p:cmd>
                                  </p:childTnLst>
                                </p:cTn>
                              </p:par>
                            </p:childTnLst>
                          </p:cTn>
                        </p:par>
                        <p:par>
                          <p:cTn id="40" fill="hold">
                            <p:stCondLst>
                              <p:cond delay="29665"/>
                            </p:stCondLst>
                            <p:childTnLst>
                              <p:par>
                                <p:cTn id="41" presetID="3" presetClass="mediacall" presetSubtype="0" fill="hold" nodeType="afterEffect">
                                  <p:stCondLst>
                                    <p:cond delay="0"/>
                                  </p:stCondLst>
                                  <p:childTnLst>
                                    <p:cmd type="call" cmd="stop">
                                      <p:cBhvr>
                                        <p:cTn id="42" dur="1" fill="hold"/>
                                        <p:tgtEl>
                                          <p:spTgt spid="18"/>
                                        </p:tgtEl>
                                      </p:cBhvr>
                                    </p:cmd>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fade">
                                      <p:cBhvr>
                                        <p:cTn id="50" dur="500"/>
                                        <p:tgtEl>
                                          <p:spTgt spid="2">
                                            <p:txEl>
                                              <p:pRg st="1" end="1"/>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grpId="1" nodeType="withEffect">
                                  <p:stCondLst>
                                    <p:cond delay="500"/>
                                  </p:stCondLst>
                                  <p:childTnLst>
                                    <p:animEffect transition="out" filter="fade">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0" presetClass="exit" presetSubtype="0" fill="hold" grpId="1" nodeType="withEffect">
                                  <p:stCondLst>
                                    <p:cond delay="50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50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20">
                                            <p:txEl>
                                              <p:pRg st="0" end="0"/>
                                            </p:txEl>
                                          </p:spTgt>
                                        </p:tgtEl>
                                        <p:attrNameLst>
                                          <p:attrName>style.visibility</p:attrName>
                                        </p:attrNameLst>
                                      </p:cBhvr>
                                      <p:to>
                                        <p:strVal val="visible"/>
                                      </p:to>
                                    </p:set>
                                    <p:animEffect transition="in" filter="fade">
                                      <p:cBhvr>
                                        <p:cTn id="83" dur="500"/>
                                        <p:tgtEl>
                                          <p:spTgt spid="20">
                                            <p:txEl>
                                              <p:pRg st="0" end="0"/>
                                            </p:txEl>
                                          </p:spTgt>
                                        </p:tgtEl>
                                      </p:cBhvr>
                                    </p:animEffect>
                                  </p:childTnLst>
                                </p:cTn>
                              </p:par>
                              <p:par>
                                <p:cTn id="84" presetID="10" presetClass="entr" presetSubtype="0" fill="hold" nodeType="withEffect">
                                  <p:stCondLst>
                                    <p:cond delay="50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 presetClass="mediacall" presetSubtype="0" fill="hold" nodeType="withEffect">
                                  <p:stCondLst>
                                    <p:cond delay="1000"/>
                                  </p:stCondLst>
                                  <p:childTnLst>
                                    <p:cmd type="call" cmd="playFrom(0.0)">
                                      <p:cBhvr>
                                        <p:cTn id="88" dur="38107" fill="hold"/>
                                        <p:tgtEl>
                                          <p:spTgt spid="22"/>
                                        </p:tgtEl>
                                      </p:cBhvr>
                                    </p:cmd>
                                  </p:childTnLst>
                                </p:cTn>
                              </p:par>
                            </p:childTnLst>
                          </p:cTn>
                        </p:par>
                        <p:par>
                          <p:cTn id="89" fill="hold">
                            <p:stCondLst>
                              <p:cond delay="39107"/>
                            </p:stCondLst>
                            <p:childTnLst>
                              <p:par>
                                <p:cTn id="90" presetID="3" presetClass="mediacall" presetSubtype="0" fill="hold" nodeType="afterEffect">
                                  <p:stCondLst>
                                    <p:cond delay="0"/>
                                  </p:stCondLst>
                                  <p:childTnLst>
                                    <p:cmd type="call" cmd="stop">
                                      <p:cBhvr>
                                        <p:cTn id="91" dur="1" fill="hold"/>
                                        <p:tgtEl>
                                          <p:spTgt spid="22"/>
                                        </p:tgtEl>
                                      </p:cBhvr>
                                    </p:cmd>
                                  </p:childTnLst>
                                </p:cTn>
                              </p:par>
                              <p:par>
                                <p:cTn id="92" presetID="10" presetClass="entr" presetSubtype="0" fill="hold" grpId="2"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
                                            <p:txEl>
                                              <p:pRg st="2" end="2"/>
                                            </p:txEl>
                                          </p:spTgt>
                                        </p:tgtEl>
                                        <p:attrNameLst>
                                          <p:attrName>style.visibility</p:attrName>
                                        </p:attrNameLst>
                                      </p:cBhvr>
                                      <p:to>
                                        <p:strVal val="visible"/>
                                      </p:to>
                                    </p:set>
                                    <p:animEffect transition="in" filter="fade">
                                      <p:cBhvr>
                                        <p:cTn id="99" dur="500"/>
                                        <p:tgtEl>
                                          <p:spTgt spid="2">
                                            <p:txEl>
                                              <p:pRg st="2" end="2"/>
                                            </p:txEl>
                                          </p:spTgt>
                                        </p:tgtEl>
                                      </p:cBhvr>
                                    </p:animEffect>
                                  </p:childTnLst>
                                </p:cTn>
                              </p:par>
                              <p:par>
                                <p:cTn id="100" presetID="10" presetClass="exit" presetSubtype="0" fill="hold" grpId="3" nodeType="with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10" presetClass="entr" presetSubtype="0" fill="hold" grpId="0" nodeType="withEffect">
                                  <p:stCondLst>
                                    <p:cond delay="500"/>
                                  </p:stCondLst>
                                  <p:childTnLst>
                                    <p:set>
                                      <p:cBhvr>
                                        <p:cTn id="104" dur="1" fill="hold">
                                          <p:stCondLst>
                                            <p:cond delay="0"/>
                                          </p:stCondLst>
                                        </p:cTn>
                                        <p:tgtEl>
                                          <p:spTgt spid="19">
                                            <p:txEl>
                                              <p:pRg st="0" end="0"/>
                                            </p:txEl>
                                          </p:spTgt>
                                        </p:tgtEl>
                                        <p:attrNameLst>
                                          <p:attrName>style.visibility</p:attrName>
                                        </p:attrNameLst>
                                      </p:cBhvr>
                                      <p:to>
                                        <p:strVal val="visible"/>
                                      </p:to>
                                    </p:set>
                                    <p:animEffect transition="in" filter="fade">
                                      <p:cBhvr>
                                        <p:cTn id="105" dur="500"/>
                                        <p:tgtEl>
                                          <p:spTgt spid="19">
                                            <p:txEl>
                                              <p:pRg st="0" end="0"/>
                                            </p:txEl>
                                          </p:spTgt>
                                        </p:tgtEl>
                                      </p:cBhvr>
                                    </p:animEffect>
                                  </p:childTnLst>
                                </p:cTn>
                              </p:par>
                              <p:par>
                                <p:cTn id="106" presetID="10" presetClass="entr" presetSubtype="0" fill="hold" nodeType="withEffect">
                                  <p:stCondLst>
                                    <p:cond delay="50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500"/>
                                        <p:tgtEl>
                                          <p:spTgt spid="41"/>
                                        </p:tgtEl>
                                      </p:cBhvr>
                                    </p:animEffect>
                                  </p:childTnLst>
                                </p:cTn>
                              </p:par>
                              <p:par>
                                <p:cTn id="109" presetID="1" presetClass="mediacall" presetSubtype="0" fill="hold" nodeType="withEffect">
                                  <p:stCondLst>
                                    <p:cond delay="1000"/>
                                  </p:stCondLst>
                                  <p:childTnLst>
                                    <p:cmd type="call" cmd="playFrom(0.0)">
                                      <p:cBhvr>
                                        <p:cTn id="110" dur="37794" fill="hold"/>
                                        <p:tgtEl>
                                          <p:spTgt spid="23"/>
                                        </p:tgtEl>
                                      </p:cBhvr>
                                    </p:cmd>
                                  </p:childTnLst>
                                </p:cTn>
                              </p:par>
                            </p:childTnLst>
                          </p:cTn>
                        </p:par>
                        <p:par>
                          <p:cTn id="111" fill="hold">
                            <p:stCondLst>
                              <p:cond delay="38794"/>
                            </p:stCondLst>
                            <p:childTnLst>
                              <p:par>
                                <p:cTn id="112" presetID="3" presetClass="mediacall" presetSubtype="0" fill="hold" nodeType="afterEffect">
                                  <p:stCondLst>
                                    <p:cond delay="0"/>
                                  </p:stCondLst>
                                  <p:childTnLst>
                                    <p:cmd type="call" cmd="stop">
                                      <p:cBhvr>
                                        <p:cTn id="113" dur="1" fill="hold"/>
                                        <p:tgtEl>
                                          <p:spTgt spid="23"/>
                                        </p:tgtEl>
                                      </p:cBhvr>
                                    </p:cmd>
                                  </p:childTnLst>
                                </p:cTn>
                              </p:par>
                              <p:par>
                                <p:cTn id="114" presetID="10" presetClass="entr" presetSubtype="0" fill="hold" grpId="4"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18"/>
                </p:tgtEl>
              </p:cMediaNode>
            </p:audio>
            <p:audio>
              <p:cMediaNode vol="80000">
                <p:cTn id="118" fill="hold" display="0">
                  <p:stCondLst>
                    <p:cond delay="indefinite"/>
                  </p:stCondLst>
                  <p:endCondLst>
                    <p:cond evt="onStopAudio" delay="0">
                      <p:tgtEl>
                        <p:sldTgt/>
                      </p:tgtEl>
                    </p:cond>
                  </p:endCondLst>
                </p:cTn>
                <p:tgtEl>
                  <p:spTgt spid="22"/>
                </p:tgtEl>
              </p:cMediaNode>
            </p:audio>
            <p:audio>
              <p:cMediaNode vol="80000">
                <p:cTn id="119" fill="hold" display="0">
                  <p:stCondLst>
                    <p:cond delay="indefinite"/>
                  </p:stCondLst>
                  <p:endCondLst>
                    <p:cond evt="onStopAudio" delay="0">
                      <p:tgtEl>
                        <p:sldTgt/>
                      </p:tgtEl>
                    </p:cond>
                  </p:endCondLst>
                </p:cTn>
                <p:tgtEl>
                  <p:spTgt spid="23"/>
                </p:tgtEl>
              </p:cMediaNode>
            </p:audio>
          </p:childTnLst>
        </p:cTn>
      </p:par>
    </p:tnLst>
    <p:bldLst>
      <p:bldP spid="19" grpId="0" build="p"/>
      <p:bldP spid="20" grpId="0" build="p"/>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animBg="1"/>
      <p:bldP spid="15" grpId="0" animBg="1"/>
      <p:bldP spid="15" grpId="1" animBg="1"/>
      <p:bldP spid="16" grpId="0" animBg="1"/>
      <p:bldP spid="16" grpId="1" animBg="1"/>
      <p:bldP spid="21" grpId="0" animBg="1"/>
      <p:bldP spid="21" grpId="1" animBg="1"/>
      <p:bldP spid="21" grpId="2" animBg="1"/>
      <p:bldP spid="21" grpId="3" animBg="1"/>
      <p:bldP spid="21"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0F7F2A-B329-402A-BCB5-799BF293E93E}"/>
              </a:ext>
            </a:extLst>
          </p:cNvPr>
          <p:cNvSpPr/>
          <p:nvPr/>
        </p:nvSpPr>
        <p:spPr>
          <a:xfrm>
            <a:off x="4649788" y="1549593"/>
            <a:ext cx="4494212" cy="4351338"/>
          </a:xfrm>
          <a:prstGeom prst="rect">
            <a:avLst/>
          </a:prstGeom>
          <a:solidFill>
            <a:srgbClr val="6A62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TYLÖSAND DECLARATION articles:</a:t>
            </a:r>
          </a:p>
          <a:p>
            <a:pPr algn="ctr"/>
            <a:endParaRPr lang="en-AU" dirty="0"/>
          </a:p>
          <a:p>
            <a:pPr marL="177800" indent="-177800">
              <a:spcAft>
                <a:spcPts val="1200"/>
              </a:spcAft>
              <a:buAutoNum type="arabicPeriod"/>
            </a:pPr>
            <a:r>
              <a:rPr lang="en-AU" sz="1600" dirty="0"/>
              <a:t>Right to use roads without threat to life or health</a:t>
            </a:r>
          </a:p>
          <a:p>
            <a:pPr marL="177800" indent="-177800">
              <a:spcAft>
                <a:spcPts val="1200"/>
              </a:spcAft>
              <a:buAutoNum type="arabicPeriod"/>
            </a:pPr>
            <a:r>
              <a:rPr lang="en-AU" sz="1600" dirty="0"/>
              <a:t>Right to safe and sustainable mobility</a:t>
            </a:r>
          </a:p>
          <a:p>
            <a:pPr marL="177800" indent="-177800">
              <a:spcAft>
                <a:spcPts val="1200"/>
              </a:spcAft>
              <a:buAutoNum type="arabicPeriod"/>
            </a:pPr>
            <a:r>
              <a:rPr lang="en-AU" sz="1600" dirty="0"/>
              <a:t>Right to not threaten others’ life or health</a:t>
            </a:r>
          </a:p>
          <a:p>
            <a:pPr marL="177800" indent="-177800">
              <a:spcAft>
                <a:spcPts val="1200"/>
              </a:spcAft>
              <a:buAutoNum type="arabicPeriod"/>
            </a:pPr>
            <a:r>
              <a:rPr lang="en-AU" sz="1600" dirty="0"/>
              <a:t>Right to information about safety</a:t>
            </a:r>
          </a:p>
          <a:p>
            <a:pPr marL="177800" indent="-177800">
              <a:spcAft>
                <a:spcPts val="1200"/>
              </a:spcAft>
              <a:buAutoNum type="arabicPeriod"/>
            </a:pPr>
            <a:r>
              <a:rPr lang="en-AU" sz="1600" dirty="0"/>
              <a:t>Right to expect continuous improvement</a:t>
            </a:r>
          </a:p>
          <a:p>
            <a:pPr marL="342900" indent="-342900" algn="ctr">
              <a:buAutoNum type="arabicPeriod"/>
            </a:pPr>
            <a:endParaRPr lang="en-AU" sz="1600" dirty="0"/>
          </a:p>
        </p:txBody>
      </p:sp>
      <p:sp>
        <p:nvSpPr>
          <p:cNvPr id="2" name="Content Placeholder 1">
            <a:extLst>
              <a:ext uri="{FF2B5EF4-FFF2-40B4-BE49-F238E27FC236}">
                <a16:creationId xmlns:a16="http://schemas.microsoft.com/office/drawing/2014/main" id="{B97B23DD-6BFF-4001-86BF-C07C4BB3BF20}"/>
              </a:ext>
            </a:extLst>
          </p:cNvPr>
          <p:cNvSpPr>
            <a:spLocks noGrp="1"/>
          </p:cNvSpPr>
          <p:nvPr>
            <p:ph idx="1"/>
          </p:nvPr>
        </p:nvSpPr>
        <p:spPr/>
        <p:txBody>
          <a:bodyPr/>
          <a:lstStyle/>
          <a:p>
            <a:pPr marL="285750" indent="-285750">
              <a:buFont typeface="Arial" panose="020B0604020202020204" pitchFamily="34" charset="0"/>
              <a:buChar char="•"/>
            </a:pPr>
            <a:r>
              <a:rPr lang="en-AU" dirty="0"/>
              <a:t>Strong ethical foundation</a:t>
            </a:r>
          </a:p>
          <a:p>
            <a:pPr marL="285750" indent="-285750">
              <a:buFont typeface="Arial" panose="020B0604020202020204" pitchFamily="34" charset="0"/>
              <a:buChar char="•"/>
            </a:pPr>
            <a:r>
              <a:rPr lang="en-AU" dirty="0"/>
              <a:t>Sets out principles to guide management</a:t>
            </a:r>
          </a:p>
          <a:p>
            <a:pPr marL="285750" indent="-285750">
              <a:buFont typeface="Arial" panose="020B0604020202020204" pitchFamily="34" charset="0"/>
              <a:buChar char="•"/>
            </a:pPr>
            <a:r>
              <a:rPr lang="en-AU" dirty="0"/>
              <a:t>Informs users of what they can expect</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2D5AE875-C0C5-4284-9E1D-21221271B0FF}"/>
              </a:ext>
            </a:extLst>
          </p:cNvPr>
          <p:cNvSpPr>
            <a:spLocks noGrp="1"/>
          </p:cNvSpPr>
          <p:nvPr>
            <p:ph type="title"/>
          </p:nvPr>
        </p:nvSpPr>
        <p:spPr/>
        <p:txBody>
          <a:bodyPr/>
          <a:lstStyle/>
          <a:p>
            <a:r>
              <a:rPr lang="en-AU" dirty="0"/>
              <a:t>Example: </a:t>
            </a:r>
            <a:r>
              <a:rPr lang="en-AU" dirty="0" err="1"/>
              <a:t>Tylösand</a:t>
            </a:r>
            <a:r>
              <a:rPr lang="en-AU" dirty="0"/>
              <a:t> declaration</a:t>
            </a:r>
          </a:p>
        </p:txBody>
      </p:sp>
      <p:sp>
        <p:nvSpPr>
          <p:cNvPr id="4" name="Footer Placeholder 3">
            <a:extLst>
              <a:ext uri="{FF2B5EF4-FFF2-40B4-BE49-F238E27FC236}">
                <a16:creationId xmlns:a16="http://schemas.microsoft.com/office/drawing/2014/main" id="{0303DDFD-2944-4F87-8166-289E42EBB63E}"/>
              </a:ext>
            </a:extLst>
          </p:cNvPr>
          <p:cNvSpPr>
            <a:spLocks noGrp="1"/>
          </p:cNvSpPr>
          <p:nvPr>
            <p:ph type="ftr" sz="quarter" idx="10"/>
          </p:nvPr>
        </p:nvSpPr>
        <p:spPr/>
        <p:txBody>
          <a:bodyPr/>
          <a:lstStyle/>
          <a:p>
            <a:r>
              <a:rPr lang="en-US"/>
              <a:t>Module 1, Snippet 6</a:t>
            </a:r>
            <a:endParaRPr lang="en-US" dirty="0"/>
          </a:p>
        </p:txBody>
      </p:sp>
      <p:sp>
        <p:nvSpPr>
          <p:cNvPr id="6" name="Text Placeholder 5">
            <a:extLst>
              <a:ext uri="{FF2B5EF4-FFF2-40B4-BE49-F238E27FC236}">
                <a16:creationId xmlns:a16="http://schemas.microsoft.com/office/drawing/2014/main" id="{C81B0AC4-E6A5-4D30-B0BE-5A1407241B71}"/>
              </a:ext>
            </a:extLst>
          </p:cNvPr>
          <p:cNvSpPr>
            <a:spLocks noGrp="1"/>
          </p:cNvSpPr>
          <p:nvPr>
            <p:ph type="body" sz="quarter" idx="13"/>
          </p:nvPr>
        </p:nvSpPr>
        <p:spPr/>
        <p:txBody>
          <a:bodyPr/>
          <a:lstStyle/>
          <a:p>
            <a:r>
              <a:rPr lang="en-AU" dirty="0"/>
              <a:t>Source: The </a:t>
            </a:r>
            <a:r>
              <a:rPr lang="en-AU" dirty="0" err="1"/>
              <a:t>Tylösand</a:t>
            </a:r>
            <a:r>
              <a:rPr lang="en-AU" dirty="0"/>
              <a:t> Declaration</a:t>
            </a:r>
          </a:p>
        </p:txBody>
      </p:sp>
      <p:sp>
        <p:nvSpPr>
          <p:cNvPr id="7" name="Slide Number Placeholder 6">
            <a:extLst>
              <a:ext uri="{FF2B5EF4-FFF2-40B4-BE49-F238E27FC236}">
                <a16:creationId xmlns:a16="http://schemas.microsoft.com/office/drawing/2014/main" id="{52A6F525-6F82-49AB-8C02-2764E99A2207}"/>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8" name="Rectangle 7">
            <a:hlinkClick r:id="rId9"/>
            <a:extLst>
              <a:ext uri="{FF2B5EF4-FFF2-40B4-BE49-F238E27FC236}">
                <a16:creationId xmlns:a16="http://schemas.microsoft.com/office/drawing/2014/main" id="{AFAF138F-3354-4FFB-BABF-7F077028B099}"/>
              </a:ext>
            </a:extLst>
          </p:cNvPr>
          <p:cNvSpPr/>
          <p:nvPr/>
        </p:nvSpPr>
        <p:spPr>
          <a:xfrm>
            <a:off x="628650" y="3429028"/>
            <a:ext cx="2625271" cy="624247"/>
          </a:xfrm>
          <a:prstGeom prst="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err="1"/>
              <a:t>Tylösand</a:t>
            </a:r>
            <a:r>
              <a:rPr lang="en-AU" dirty="0"/>
              <a:t> Declaration</a:t>
            </a:r>
            <a:br>
              <a:rPr lang="en-AU" dirty="0"/>
            </a:br>
            <a:r>
              <a:rPr lang="en-AU" sz="1050" i="1" dirty="0"/>
              <a:t>Click Here</a:t>
            </a:r>
          </a:p>
        </p:txBody>
      </p:sp>
      <p:sp>
        <p:nvSpPr>
          <p:cNvPr id="12" name="Arrow: Chevron 11">
            <a:extLst>
              <a:ext uri="{FF2B5EF4-FFF2-40B4-BE49-F238E27FC236}">
                <a16:creationId xmlns:a16="http://schemas.microsoft.com/office/drawing/2014/main" id="{5CBCAB0C-0703-41EF-99AB-570E6B5EA1D4}"/>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3" name="TAC_MOD1_SNIP6_SLIDE_11_PARA_A">
            <a:hlinkClick r:id="" action="ppaction://media"/>
            <a:extLst>
              <a:ext uri="{FF2B5EF4-FFF2-40B4-BE49-F238E27FC236}">
                <a16:creationId xmlns:a16="http://schemas.microsoft.com/office/drawing/2014/main" id="{3C34A054-1768-4409-AD19-24D9A6136D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63377" y="0"/>
            <a:ext cx="609600" cy="609600"/>
          </a:xfrm>
          <a:prstGeom prst="rect">
            <a:avLst/>
          </a:prstGeom>
        </p:spPr>
      </p:pic>
      <p:pic>
        <p:nvPicPr>
          <p:cNvPr id="14" name="TAC_MOD1_SNIP6_SLIDE_11_PARA_B">
            <a:hlinkClick r:id="" action="ppaction://media"/>
            <a:extLst>
              <a:ext uri="{FF2B5EF4-FFF2-40B4-BE49-F238E27FC236}">
                <a16:creationId xmlns:a16="http://schemas.microsoft.com/office/drawing/2014/main" id="{704C39A4-9D65-45A3-BA3E-930769BC925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63377" y="656412"/>
            <a:ext cx="609600" cy="609600"/>
          </a:xfrm>
          <a:prstGeom prst="rect">
            <a:avLst/>
          </a:prstGeom>
        </p:spPr>
      </p:pic>
      <p:pic>
        <p:nvPicPr>
          <p:cNvPr id="15" name="TAC_MOD1_SNIP6_SLIDE_11_PARA_C">
            <a:hlinkClick r:id="" action="ppaction://media"/>
            <a:extLst>
              <a:ext uri="{FF2B5EF4-FFF2-40B4-BE49-F238E27FC236}">
                <a16:creationId xmlns:a16="http://schemas.microsoft.com/office/drawing/2014/main" id="{7CB2EC99-2853-4107-9687-8768860D6648}"/>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363377" y="1312824"/>
            <a:ext cx="609600" cy="609600"/>
          </a:xfrm>
          <a:prstGeom prst="rect">
            <a:avLst/>
          </a:prstGeom>
        </p:spPr>
      </p:pic>
    </p:spTree>
    <p:extLst>
      <p:ext uri="{BB962C8B-B14F-4D97-AF65-F5344CB8AC3E}">
        <p14:creationId xmlns:p14="http://schemas.microsoft.com/office/powerpoint/2010/main" val="613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 presetClass="mediacall" presetSubtype="0" fill="hold" nodeType="withEffect">
                                  <p:stCondLst>
                                    <p:cond delay="1000"/>
                                  </p:stCondLst>
                                  <p:childTnLst>
                                    <p:cmd type="call" cmd="playFrom(0.0)">
                                      <p:cBhvr>
                                        <p:cTn id="12" dur="31899" fill="hold"/>
                                        <p:tgtEl>
                                          <p:spTgt spid="13"/>
                                        </p:tgtEl>
                                      </p:cBhvr>
                                    </p:cmd>
                                  </p:childTnLst>
                                </p:cTn>
                              </p:par>
                            </p:childTnLst>
                          </p:cTn>
                        </p:par>
                        <p:par>
                          <p:cTn id="13" fill="hold">
                            <p:stCondLst>
                              <p:cond delay="32899"/>
                            </p:stCondLst>
                            <p:childTnLst>
                              <p:par>
                                <p:cTn id="14" presetID="3" presetClass="mediacall" presetSubtype="0" fill="hold" nodeType="afterEffect">
                                  <p:stCondLst>
                                    <p:cond delay="0"/>
                                  </p:stCondLst>
                                  <p:childTnLst>
                                    <p:cmd type="call" cmd="stop">
                                      <p:cBhvr>
                                        <p:cTn id="15" dur="1" fill="hold"/>
                                        <p:tgtEl>
                                          <p:spTgt spid="13"/>
                                        </p:tgtEl>
                                      </p:cBhvr>
                                    </p:cmd>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xit" presetSubtype="0" fill="hold" grpId="1"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31013" fill="hold"/>
                                        <p:tgtEl>
                                          <p:spTgt spid="14"/>
                                        </p:tgtEl>
                                      </p:cBhvr>
                                    </p:cmd>
                                  </p:childTnLst>
                                </p:cTn>
                              </p:par>
                            </p:childTnLst>
                          </p:cTn>
                        </p:par>
                        <p:par>
                          <p:cTn id="29" fill="hold">
                            <p:stCondLst>
                              <p:cond delay="32013"/>
                            </p:stCondLst>
                            <p:childTnLst>
                              <p:par>
                                <p:cTn id="30" presetID="3" presetClass="mediacall" presetSubtype="0" fill="hold" nodeType="afterEffect">
                                  <p:stCondLst>
                                    <p:cond delay="0"/>
                                  </p:stCondLst>
                                  <p:childTnLst>
                                    <p:cmd type="call" cmd="stop">
                                      <p:cBhvr>
                                        <p:cTn id="31" dur="1" fill="hold"/>
                                        <p:tgtEl>
                                          <p:spTgt spid="14"/>
                                        </p:tgtEl>
                                      </p:cBhvr>
                                    </p:cmd>
                                  </p:childTnLst>
                                </p:cTn>
                              </p:par>
                              <p:par>
                                <p:cTn id="32" presetID="10" presetClass="entr" presetSubtype="0" fill="hold" grpId="2"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fade">
                                      <p:cBhvr>
                                        <p:cTn id="39" dur="500"/>
                                        <p:tgtEl>
                                          <p:spTgt spid="2">
                                            <p:txEl>
                                              <p:pRg st="2" end="2"/>
                                            </p:txEl>
                                          </p:spTgt>
                                        </p:tgtEl>
                                      </p:cBhvr>
                                    </p:animEffect>
                                  </p:childTnLst>
                                </p:cTn>
                              </p:par>
                              <p:par>
                                <p:cTn id="40" presetID="10" presetClass="exit" presetSubtype="0" fill="hold" grpId="3"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 presetClass="mediacall" presetSubtype="0" fill="hold" nodeType="withEffect">
                                  <p:stCondLst>
                                    <p:cond delay="1000"/>
                                  </p:stCondLst>
                                  <p:childTnLst>
                                    <p:cmd type="call" cmd="playFrom(0.0)">
                                      <p:cBhvr>
                                        <p:cTn id="44" dur="16615" fill="hold"/>
                                        <p:tgtEl>
                                          <p:spTgt spid="15"/>
                                        </p:tgtEl>
                                      </p:cBhvr>
                                    </p:cmd>
                                  </p:childTnLst>
                                </p:cTn>
                              </p:par>
                            </p:childTnLst>
                          </p:cTn>
                        </p:par>
                        <p:par>
                          <p:cTn id="45" fill="hold">
                            <p:stCondLst>
                              <p:cond delay="17615"/>
                            </p:stCondLst>
                            <p:childTnLst>
                              <p:par>
                                <p:cTn id="46" presetID="3" presetClass="mediacall" presetSubtype="0" fill="hold" nodeType="afterEffect">
                                  <p:stCondLst>
                                    <p:cond delay="0"/>
                                  </p:stCondLst>
                                  <p:childTnLst>
                                    <p:cmd type="call" cmd="stop">
                                      <p:cBhvr>
                                        <p:cTn id="47" dur="1" fill="hold"/>
                                        <p:tgtEl>
                                          <p:spTgt spid="15"/>
                                        </p:tgtEl>
                                      </p:cBhvr>
                                    </p:cmd>
                                  </p:childTnLst>
                                </p:cTn>
                              </p:par>
                              <p:par>
                                <p:cTn id="48" presetID="10" presetClass="entr" presetSubtype="0" fill="hold" grpId="4"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3"/>
                </p:tgtEl>
              </p:cMediaNode>
            </p:audio>
            <p:audio>
              <p:cMediaNode vol="80000">
                <p:cTn id="52" fill="hold" display="0">
                  <p:stCondLst>
                    <p:cond delay="indefinite"/>
                  </p:stCondLst>
                  <p:endCondLst>
                    <p:cond evt="onStopAudio" delay="0">
                      <p:tgtEl>
                        <p:sldTgt/>
                      </p:tgtEl>
                    </p:cond>
                  </p:endCondLst>
                </p:cTn>
                <p:tgtEl>
                  <p:spTgt spid="14"/>
                </p:tgtEl>
              </p:cMediaNode>
            </p:audio>
            <p:audio>
              <p:cMediaNode vol="80000">
                <p:cTn id="53" fill="hold" display="0">
                  <p:stCondLst>
                    <p:cond delay="indefinite"/>
                  </p:stCondLst>
                  <p:endCondLst>
                    <p:cond evt="onStopAudio" delay="0">
                      <p:tgtEl>
                        <p:sldTgt/>
                      </p:tgtEl>
                    </p:cond>
                  </p:endCondLst>
                </p:cTn>
                <p:tgtEl>
                  <p:spTgt spid="15"/>
                </p:tgtEl>
              </p:cMediaNode>
            </p:audio>
          </p:childTnLst>
        </p:cTn>
      </p:par>
    </p:tnLst>
    <p:bldLst>
      <p:bldP spid="8" grpId="0" animBg="1"/>
      <p:bldP spid="12" grpId="0" animBg="1"/>
      <p:bldP spid="12" grpId="1" animBg="1"/>
      <p:bldP spid="12" grpId="2" animBg="1"/>
      <p:bldP spid="12" grpId="3" animBg="1"/>
      <p:bldP spid="12"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678F18-14E1-400B-830D-BD962BF33CF5}"/>
              </a:ext>
            </a:extLst>
          </p:cNvPr>
          <p:cNvSpPr>
            <a:spLocks noGrp="1"/>
          </p:cNvSpPr>
          <p:nvPr>
            <p:ph type="body" sz="quarter" idx="10"/>
          </p:nvPr>
        </p:nvSpPr>
        <p:spPr/>
        <p:txBody>
          <a:bodyPr/>
          <a:lstStyle/>
          <a:p>
            <a:r>
              <a:rPr lang="en-AU" dirty="0"/>
              <a:t>Adaptable culture</a:t>
            </a:r>
          </a:p>
        </p:txBody>
      </p:sp>
      <p:sp>
        <p:nvSpPr>
          <p:cNvPr id="3" name="Slide Number Placeholder 2">
            <a:extLst>
              <a:ext uri="{FF2B5EF4-FFF2-40B4-BE49-F238E27FC236}">
                <a16:creationId xmlns:a16="http://schemas.microsoft.com/office/drawing/2014/main" id="{8AE0ED6D-8C2F-4E90-BEFC-9A8AE41D6E48}"/>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4" name="Footer Placeholder 3">
            <a:extLst>
              <a:ext uri="{FF2B5EF4-FFF2-40B4-BE49-F238E27FC236}">
                <a16:creationId xmlns:a16="http://schemas.microsoft.com/office/drawing/2014/main" id="{CFE9857E-4A2E-4E0E-B705-ABCC57820A0C}"/>
              </a:ext>
            </a:extLst>
          </p:cNvPr>
          <p:cNvSpPr>
            <a:spLocks noGrp="1"/>
          </p:cNvSpPr>
          <p:nvPr>
            <p:ph type="ftr" sz="quarter" idx="12"/>
          </p:nvPr>
        </p:nvSpPr>
        <p:spPr/>
        <p:txBody>
          <a:bodyPr/>
          <a:lstStyle/>
          <a:p>
            <a:r>
              <a:rPr lang="en-US"/>
              <a:t>Module 1, Snippet 6</a:t>
            </a:r>
            <a:endParaRPr lang="en-US" dirty="0"/>
          </a:p>
        </p:txBody>
      </p:sp>
      <p:pic>
        <p:nvPicPr>
          <p:cNvPr id="6" name="TAC_MOD1_SNIP6_SLIDE_12_PARA_A">
            <a:hlinkClick r:id="" action="ppaction://media"/>
            <a:extLst>
              <a:ext uri="{FF2B5EF4-FFF2-40B4-BE49-F238E27FC236}">
                <a16:creationId xmlns:a16="http://schemas.microsoft.com/office/drawing/2014/main" id="{35171E67-6933-4ED4-AA6A-E232AB3E00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1200" y="0"/>
            <a:ext cx="609600" cy="609600"/>
          </a:xfrm>
          <a:prstGeom prst="rect">
            <a:avLst/>
          </a:prstGeom>
        </p:spPr>
      </p:pic>
    </p:spTree>
    <p:extLst>
      <p:ext uri="{BB962C8B-B14F-4D97-AF65-F5344CB8AC3E}">
        <p14:creationId xmlns:p14="http://schemas.microsoft.com/office/powerpoint/2010/main" val="146801363"/>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119" fill="hold"/>
                                        <p:tgtEl>
                                          <p:spTgt spid="6"/>
                                        </p:tgtEl>
                                      </p:cBhvr>
                                    </p:cmd>
                                  </p:childTnLst>
                                </p:cTn>
                              </p:par>
                            </p:childTnLst>
                          </p:cTn>
                        </p:par>
                        <p:par>
                          <p:cTn id="7" fill="hold">
                            <p:stCondLst>
                              <p:cond delay="14119"/>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9A10EF-2A7A-4AFE-8F5B-782348FB5240}"/>
              </a:ext>
            </a:extLst>
          </p:cNvPr>
          <p:cNvSpPr>
            <a:spLocks noGrp="1"/>
          </p:cNvSpPr>
          <p:nvPr>
            <p:ph idx="1"/>
          </p:nvPr>
        </p:nvSpPr>
        <p:spPr/>
        <p:txBody>
          <a:bodyPr/>
          <a:lstStyle/>
          <a:p>
            <a:pPr marL="285750" indent="-285750">
              <a:buFont typeface="Arial" panose="020B0604020202020204" pitchFamily="34" charset="0"/>
              <a:buChar char="•"/>
            </a:pPr>
            <a:r>
              <a:rPr lang="en-AU" dirty="0"/>
              <a:t>Adaptable to change</a:t>
            </a:r>
          </a:p>
          <a:p>
            <a:pPr marL="285750" indent="-285750">
              <a:buFont typeface="Arial" panose="020B0604020202020204" pitchFamily="34" charset="0"/>
              <a:buChar char="•"/>
            </a:pPr>
            <a:r>
              <a:rPr lang="en-AU" dirty="0"/>
              <a:t>Change is expected</a:t>
            </a:r>
          </a:p>
          <a:p>
            <a:pPr marL="285750" indent="-285750">
              <a:buFont typeface="Arial" panose="020B0604020202020204" pitchFamily="34" charset="0"/>
              <a:buChar char="•"/>
            </a:pPr>
            <a:r>
              <a:rPr lang="en-AU" dirty="0"/>
              <a:t>Learns what works and what doesn’t</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04A9AE76-0F38-4399-AE4B-CFFD978251BD}"/>
              </a:ext>
            </a:extLst>
          </p:cNvPr>
          <p:cNvSpPr>
            <a:spLocks noGrp="1"/>
          </p:cNvSpPr>
          <p:nvPr>
            <p:ph type="title"/>
          </p:nvPr>
        </p:nvSpPr>
        <p:spPr/>
        <p:txBody>
          <a:bodyPr/>
          <a:lstStyle/>
          <a:p>
            <a:r>
              <a:rPr lang="en-AU" dirty="0"/>
              <a:t>Adaptable culture</a:t>
            </a:r>
          </a:p>
        </p:txBody>
      </p:sp>
      <p:sp>
        <p:nvSpPr>
          <p:cNvPr id="4" name="Footer Placeholder 3">
            <a:extLst>
              <a:ext uri="{FF2B5EF4-FFF2-40B4-BE49-F238E27FC236}">
                <a16:creationId xmlns:a16="http://schemas.microsoft.com/office/drawing/2014/main" id="{EC03AFC2-263E-47CC-A97F-96AD048CF3A4}"/>
              </a:ext>
            </a:extLst>
          </p:cNvPr>
          <p:cNvSpPr>
            <a:spLocks noGrp="1"/>
          </p:cNvSpPr>
          <p:nvPr>
            <p:ph type="ftr" sz="quarter" idx="10"/>
          </p:nvPr>
        </p:nvSpPr>
        <p:spPr/>
        <p:txBody>
          <a:bodyPr/>
          <a:lstStyle/>
          <a:p>
            <a:r>
              <a:rPr lang="en-US"/>
              <a:t>Module 1, Snippet 6</a:t>
            </a:r>
            <a:endParaRPr lang="en-US" dirty="0"/>
          </a:p>
        </p:txBody>
      </p:sp>
      <p:pic>
        <p:nvPicPr>
          <p:cNvPr id="22" name="Picture Placeholder 21" descr="A person wearing a hat&#10;&#10;Description automatically generated">
            <a:extLst>
              <a:ext uri="{FF2B5EF4-FFF2-40B4-BE49-F238E27FC236}">
                <a16:creationId xmlns:a16="http://schemas.microsoft.com/office/drawing/2014/main" id="{014F819B-8EED-4F56-B301-261E131B6DE4}"/>
              </a:ext>
            </a:extLst>
          </p:cNvPr>
          <p:cNvPicPr>
            <a:picLocks noGrp="1" noChangeAspect="1"/>
          </p:cNvPicPr>
          <p:nvPr>
            <p:ph type="pic" sz="quarter" idx="12"/>
          </p:nvPr>
        </p:nvPicPr>
        <p:blipFill>
          <a:blip r:embed="rId9">
            <a:extLst>
              <a:ext uri="{837473B0-CC2E-450A-ABE3-18F120FF3D39}">
                <a1611:picAttrSrcUrl xmlns:a1611="http://schemas.microsoft.com/office/drawing/2016/11/main" r:id="rId10"/>
              </a:ext>
            </a:extLst>
          </a:blip>
          <a:srcRect t="12781" b="12781"/>
          <a:stretch>
            <a:fillRect/>
          </a:stretch>
        </p:blipFill>
        <p:spPr/>
      </p:pic>
      <p:pic>
        <p:nvPicPr>
          <p:cNvPr id="31" name="Picture Placeholder 30" descr="A picture containing person, indoor, table, cup&#10;&#10;Description automatically generated">
            <a:extLst>
              <a:ext uri="{FF2B5EF4-FFF2-40B4-BE49-F238E27FC236}">
                <a16:creationId xmlns:a16="http://schemas.microsoft.com/office/drawing/2014/main" id="{E8286ECC-678F-4471-9EFD-3B2EA8CC30C3}"/>
              </a:ext>
            </a:extLst>
          </p:cNvPr>
          <p:cNvPicPr>
            <a:picLocks noGrp="1" noChangeAspect="1"/>
          </p:cNvPicPr>
          <p:nvPr>
            <p:ph type="pic" sz="quarter" idx="13"/>
          </p:nvPr>
        </p:nvPicPr>
        <p:blipFill rotWithShape="1">
          <a:blip r:embed="rId11">
            <a:extLst>
              <a:ext uri="{837473B0-CC2E-450A-ABE3-18F120FF3D39}">
                <a1611:picAttrSrcUrl xmlns:a1611="http://schemas.microsoft.com/office/drawing/2016/11/main" r:id="rId12"/>
              </a:ext>
            </a:extLst>
          </a:blip>
          <a:srcRect t="21054" b="23764"/>
          <a:stretch/>
        </p:blipFill>
        <p:spPr>
          <a:xfrm>
            <a:off x="4649788" y="3664788"/>
            <a:ext cx="4494212" cy="2232000"/>
          </a:xfrm>
        </p:spPr>
      </p:pic>
      <p:sp>
        <p:nvSpPr>
          <p:cNvPr id="19" name="Text Placeholder 18">
            <a:extLst>
              <a:ext uri="{FF2B5EF4-FFF2-40B4-BE49-F238E27FC236}">
                <a16:creationId xmlns:a16="http://schemas.microsoft.com/office/drawing/2014/main" id="{7E77D01A-A1B2-42A8-8782-34810889B25B}"/>
              </a:ext>
            </a:extLst>
          </p:cNvPr>
          <p:cNvSpPr>
            <a:spLocks noGrp="1"/>
          </p:cNvSpPr>
          <p:nvPr>
            <p:ph type="body" sz="quarter" idx="14"/>
          </p:nvPr>
        </p:nvSpPr>
        <p:spPr/>
        <p:txBody>
          <a:bodyPr/>
          <a:lstStyle/>
          <a:p>
            <a:r>
              <a:rPr lang="en-AU" dirty="0"/>
              <a:t>Source: </a:t>
            </a:r>
            <a:r>
              <a:rPr lang="en-AU" dirty="0">
                <a:hlinkClick r:id="rId12" tooltip="http://www.maggiehosmcgrane.com/2011/04/integrating-understanding-by-design-and.html">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3" tooltip="https://creativecommons.org/licenses/by-nc-sa/3.0/">
                  <a:extLst>
                    <a:ext uri="{A12FA001-AC4F-418D-AE19-62706E023703}">
                      <ahyp:hlinkClr xmlns:ahyp="http://schemas.microsoft.com/office/drawing/2018/hyperlinkcolor" val="tx"/>
                    </a:ext>
                  </a:extLst>
                </a:hlinkClick>
              </a:rPr>
              <a:t>CC BY-SA-NC</a:t>
            </a:r>
            <a:endParaRPr lang="en-AU" dirty="0"/>
          </a:p>
        </p:txBody>
      </p:sp>
      <p:sp>
        <p:nvSpPr>
          <p:cNvPr id="3" name="Slide Number Placeholder 2">
            <a:extLst>
              <a:ext uri="{FF2B5EF4-FFF2-40B4-BE49-F238E27FC236}">
                <a16:creationId xmlns:a16="http://schemas.microsoft.com/office/drawing/2014/main" id="{00768B29-24B5-4E8E-8948-500CE78CF492}"/>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20" name="Text Placeholder 19">
            <a:extLst>
              <a:ext uri="{FF2B5EF4-FFF2-40B4-BE49-F238E27FC236}">
                <a16:creationId xmlns:a16="http://schemas.microsoft.com/office/drawing/2014/main" id="{D4CA1D2A-56F1-4B6A-B649-3D6F6BA87040}"/>
              </a:ext>
            </a:extLst>
          </p:cNvPr>
          <p:cNvSpPr>
            <a:spLocks noGrp="1"/>
          </p:cNvSpPr>
          <p:nvPr>
            <p:ph type="body" sz="quarter" idx="15"/>
          </p:nvPr>
        </p:nvSpPr>
        <p:spPr/>
        <p:txBody>
          <a:bodyPr/>
          <a:lstStyle/>
          <a:p>
            <a:endParaRPr lang="en-AU"/>
          </a:p>
        </p:txBody>
      </p:sp>
      <p:sp>
        <p:nvSpPr>
          <p:cNvPr id="9" name="Oval 8">
            <a:extLst>
              <a:ext uri="{FF2B5EF4-FFF2-40B4-BE49-F238E27FC236}">
                <a16:creationId xmlns:a16="http://schemas.microsoft.com/office/drawing/2014/main" id="{E3DDFEB1-C7A7-4F30-931F-F12ADFEF7147}"/>
              </a:ext>
            </a:extLst>
          </p:cNvPr>
          <p:cNvSpPr/>
          <p:nvPr/>
        </p:nvSpPr>
        <p:spPr>
          <a:xfrm>
            <a:off x="5943600" y="2731168"/>
            <a:ext cx="1656000" cy="165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Mature safety culture</a:t>
            </a:r>
          </a:p>
        </p:txBody>
      </p:sp>
      <p:sp>
        <p:nvSpPr>
          <p:cNvPr id="10" name="Oval 9">
            <a:extLst>
              <a:ext uri="{FF2B5EF4-FFF2-40B4-BE49-F238E27FC236}">
                <a16:creationId xmlns:a16="http://schemas.microsoft.com/office/drawing/2014/main" id="{9710DD53-FB64-4174-8971-480C9784D17F}"/>
              </a:ext>
            </a:extLst>
          </p:cNvPr>
          <p:cNvSpPr/>
          <p:nvPr/>
        </p:nvSpPr>
        <p:spPr>
          <a:xfrm>
            <a:off x="6159600" y="1286412"/>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Informed</a:t>
            </a:r>
          </a:p>
        </p:txBody>
      </p:sp>
      <p:sp>
        <p:nvSpPr>
          <p:cNvPr id="11" name="Oval 10">
            <a:extLst>
              <a:ext uri="{FF2B5EF4-FFF2-40B4-BE49-F238E27FC236}">
                <a16:creationId xmlns:a16="http://schemas.microsoft.com/office/drawing/2014/main" id="{106DBCDB-8CCA-4577-B0AF-B80299424373}"/>
              </a:ext>
            </a:extLst>
          </p:cNvPr>
          <p:cNvSpPr/>
          <p:nvPr/>
        </p:nvSpPr>
        <p:spPr>
          <a:xfrm>
            <a:off x="7759800"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Trusts</a:t>
            </a:r>
          </a:p>
        </p:txBody>
      </p:sp>
      <p:sp>
        <p:nvSpPr>
          <p:cNvPr id="12" name="Oval 11">
            <a:extLst>
              <a:ext uri="{FF2B5EF4-FFF2-40B4-BE49-F238E27FC236}">
                <a16:creationId xmlns:a16="http://schemas.microsoft.com/office/drawing/2014/main" id="{41782A27-A185-4860-9652-7D46FF8E9AEB}"/>
              </a:ext>
            </a:extLst>
          </p:cNvPr>
          <p:cNvSpPr/>
          <p:nvPr/>
        </p:nvSpPr>
        <p:spPr>
          <a:xfrm>
            <a:off x="6159600" y="4607923"/>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Adapts</a:t>
            </a:r>
          </a:p>
        </p:txBody>
      </p:sp>
      <p:sp>
        <p:nvSpPr>
          <p:cNvPr id="13" name="Oval 12">
            <a:extLst>
              <a:ext uri="{FF2B5EF4-FFF2-40B4-BE49-F238E27FC236}">
                <a16:creationId xmlns:a16="http://schemas.microsoft.com/office/drawing/2014/main" id="{A2CA8BE5-58E4-46FD-B572-BD198F73C6C9}"/>
              </a:ext>
            </a:extLst>
          </p:cNvPr>
          <p:cNvSpPr/>
          <p:nvPr/>
        </p:nvSpPr>
        <p:spPr>
          <a:xfrm>
            <a:off x="4559401"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Improves</a:t>
            </a:r>
          </a:p>
        </p:txBody>
      </p:sp>
      <p:sp>
        <p:nvSpPr>
          <p:cNvPr id="14" name="Arrow: Bent 13">
            <a:extLst>
              <a:ext uri="{FF2B5EF4-FFF2-40B4-BE49-F238E27FC236}">
                <a16:creationId xmlns:a16="http://schemas.microsoft.com/office/drawing/2014/main" id="{0076E933-4775-4730-8C91-6B4D76F2A043}"/>
              </a:ext>
            </a:extLst>
          </p:cNvPr>
          <p:cNvSpPr/>
          <p:nvPr/>
        </p:nvSpPr>
        <p:spPr>
          <a:xfrm rot="5400000">
            <a:off x="7578519" y="1710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Arrow: Bent 14">
            <a:extLst>
              <a:ext uri="{FF2B5EF4-FFF2-40B4-BE49-F238E27FC236}">
                <a16:creationId xmlns:a16="http://schemas.microsoft.com/office/drawing/2014/main" id="{CF880377-4205-4CCE-9EEB-933B5F14749C}"/>
              </a:ext>
            </a:extLst>
          </p:cNvPr>
          <p:cNvSpPr/>
          <p:nvPr/>
        </p:nvSpPr>
        <p:spPr>
          <a:xfrm rot="10800000">
            <a:off x="7542519" y="4387168"/>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Bent 15">
            <a:extLst>
              <a:ext uri="{FF2B5EF4-FFF2-40B4-BE49-F238E27FC236}">
                <a16:creationId xmlns:a16="http://schemas.microsoft.com/office/drawing/2014/main" id="{F2C19889-2A69-4013-A4D6-EAE5D8A006FB}"/>
              </a:ext>
            </a:extLst>
          </p:cNvPr>
          <p:cNvSpPr/>
          <p:nvPr/>
        </p:nvSpPr>
        <p:spPr>
          <a:xfrm rot="16200000">
            <a:off x="4958252" y="4351169"/>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7" name="Arrow: Bent 16">
            <a:extLst>
              <a:ext uri="{FF2B5EF4-FFF2-40B4-BE49-F238E27FC236}">
                <a16:creationId xmlns:a16="http://schemas.microsoft.com/office/drawing/2014/main" id="{84412DBA-3273-433F-91E2-F5A9DE7D97AD}"/>
              </a:ext>
            </a:extLst>
          </p:cNvPr>
          <p:cNvSpPr/>
          <p:nvPr/>
        </p:nvSpPr>
        <p:spPr>
          <a:xfrm>
            <a:off x="4994252" y="1674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3" name="TextBox 22">
            <a:extLst>
              <a:ext uri="{FF2B5EF4-FFF2-40B4-BE49-F238E27FC236}">
                <a16:creationId xmlns:a16="http://schemas.microsoft.com/office/drawing/2014/main" id="{D79E2EB4-A7DF-4716-8B7D-029D6D3DCC44}"/>
              </a:ext>
            </a:extLst>
          </p:cNvPr>
          <p:cNvSpPr txBox="1"/>
          <p:nvPr/>
        </p:nvSpPr>
        <p:spPr>
          <a:xfrm>
            <a:off x="4649788" y="3453789"/>
            <a:ext cx="4494212" cy="230832"/>
          </a:xfrm>
          <a:prstGeom prst="rect">
            <a:avLst/>
          </a:prstGeom>
          <a:noFill/>
        </p:spPr>
        <p:txBody>
          <a:bodyPr wrap="square" rtlCol="0">
            <a:spAutoFit/>
          </a:bodyPr>
          <a:lstStyle/>
          <a:p>
            <a:r>
              <a:rPr lang="en-AU" sz="900" dirty="0">
                <a:solidFill>
                  <a:srgbClr val="01A0DF"/>
                </a:solidFill>
              </a:rPr>
              <a:t>Source: </a:t>
            </a:r>
            <a:r>
              <a:rPr lang="en-AU" sz="900" dirty="0">
                <a:solidFill>
                  <a:srgbClr val="01A0DF"/>
                </a:solidFill>
                <a:hlinkClick r:id="rId10" tooltip="http://flickr.com/photos/dukeenergy/9070703538">
                  <a:extLst>
                    <a:ext uri="{A12FA001-AC4F-418D-AE19-62706E023703}">
                      <ahyp:hlinkClr xmlns:ahyp="http://schemas.microsoft.com/office/drawing/2018/hyperlinkcolor" val="tx"/>
                    </a:ext>
                  </a:extLst>
                </a:hlinkClick>
              </a:rPr>
              <a:t>This Photo</a:t>
            </a:r>
            <a:r>
              <a:rPr lang="en-AU" sz="900" dirty="0">
                <a:solidFill>
                  <a:srgbClr val="01A0DF"/>
                </a:solidFill>
              </a:rPr>
              <a:t> by Unknown Author is licensed under </a:t>
            </a:r>
            <a:r>
              <a:rPr lang="en-AU" sz="900" dirty="0">
                <a:solidFill>
                  <a:srgbClr val="01A0DF"/>
                </a:solidFill>
                <a:hlinkClick r:id="rId14" tooltip="https://creativecommons.org/licenses/by-nc-nd/3.0/">
                  <a:extLst>
                    <a:ext uri="{A12FA001-AC4F-418D-AE19-62706E023703}">
                      <ahyp:hlinkClr xmlns:ahyp="http://schemas.microsoft.com/office/drawing/2018/hyperlinkcolor" val="tx"/>
                    </a:ext>
                  </a:extLst>
                </a:hlinkClick>
              </a:rPr>
              <a:t>CC BY-NC-ND</a:t>
            </a:r>
            <a:endParaRPr lang="en-AU" sz="900" dirty="0">
              <a:solidFill>
                <a:srgbClr val="01A0DF"/>
              </a:solidFill>
            </a:endParaRPr>
          </a:p>
        </p:txBody>
      </p:sp>
      <p:sp>
        <p:nvSpPr>
          <p:cNvPr id="21" name="Arrow: Chevron 20">
            <a:extLst>
              <a:ext uri="{FF2B5EF4-FFF2-40B4-BE49-F238E27FC236}">
                <a16:creationId xmlns:a16="http://schemas.microsoft.com/office/drawing/2014/main" id="{97092A9D-F90C-4BE8-95F7-FDF0EA77F3FD}"/>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8" name="TAC_MOD1_SNIP6_SLIDE_13_PARA_A">
            <a:hlinkClick r:id="" action="ppaction://media"/>
            <a:extLst>
              <a:ext uri="{FF2B5EF4-FFF2-40B4-BE49-F238E27FC236}">
                <a16:creationId xmlns:a16="http://schemas.microsoft.com/office/drawing/2014/main" id="{10F7388F-8490-4746-989C-7012EF5B862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90063" y="0"/>
            <a:ext cx="609600" cy="609600"/>
          </a:xfrm>
          <a:prstGeom prst="rect">
            <a:avLst/>
          </a:prstGeom>
        </p:spPr>
      </p:pic>
      <p:pic>
        <p:nvPicPr>
          <p:cNvPr id="24" name="TAC_MOD1_SNIP6_SLIDE_13_PARA_B">
            <a:hlinkClick r:id="" action="ppaction://media"/>
            <a:extLst>
              <a:ext uri="{FF2B5EF4-FFF2-40B4-BE49-F238E27FC236}">
                <a16:creationId xmlns:a16="http://schemas.microsoft.com/office/drawing/2014/main" id="{9F31A63D-70C2-4F1B-94B2-8D6B836637F5}"/>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90063" y="687389"/>
            <a:ext cx="609600" cy="609600"/>
          </a:xfrm>
          <a:prstGeom prst="rect">
            <a:avLst/>
          </a:prstGeom>
        </p:spPr>
      </p:pic>
      <p:pic>
        <p:nvPicPr>
          <p:cNvPr id="25" name="TAC_MOD1_SNIP6_SLIDE_13_PARA_C">
            <a:hlinkClick r:id="" action="ppaction://media"/>
            <a:extLst>
              <a:ext uri="{FF2B5EF4-FFF2-40B4-BE49-F238E27FC236}">
                <a16:creationId xmlns:a16="http://schemas.microsoft.com/office/drawing/2014/main" id="{D715BCFF-6369-4192-9ADE-7812C59F6B57}"/>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414600" y="1374778"/>
            <a:ext cx="609600" cy="609600"/>
          </a:xfrm>
          <a:prstGeom prst="rect">
            <a:avLst/>
          </a:prstGeom>
        </p:spPr>
      </p:pic>
    </p:spTree>
    <p:extLst>
      <p:ext uri="{BB962C8B-B14F-4D97-AF65-F5344CB8AC3E}">
        <p14:creationId xmlns:p14="http://schemas.microsoft.com/office/powerpoint/2010/main" val="14872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4" presetClass="emph" presetSubtype="0" fill="hold" grpId="1" nodeType="withEffect">
                                  <p:stCondLst>
                                    <p:cond delay="500"/>
                                  </p:stCondLst>
                                  <p:childTnLst>
                                    <p:animClr clrSpc="hsl" dir="cw">
                                      <p:cBhvr override="childStyle">
                                        <p:cTn id="9" dur="1000" fill="hold"/>
                                        <p:tgtEl>
                                          <p:spTgt spid="11"/>
                                        </p:tgtEl>
                                        <p:attrNameLst>
                                          <p:attrName>style.color</p:attrName>
                                        </p:attrNameLst>
                                      </p:cBhvr>
                                      <p:by>
                                        <p:hsl h="0" s="-12549" l="-25098"/>
                                      </p:by>
                                    </p:animClr>
                                    <p:animClr clrSpc="hsl" dir="cw">
                                      <p:cBhvr>
                                        <p:cTn id="10" dur="1000" fill="hold"/>
                                        <p:tgtEl>
                                          <p:spTgt spid="11"/>
                                        </p:tgtEl>
                                        <p:attrNameLst>
                                          <p:attrName>fillcolor</p:attrName>
                                        </p:attrNameLst>
                                      </p:cBhvr>
                                      <p:by>
                                        <p:hsl h="0" s="-12549" l="-25098"/>
                                      </p:by>
                                    </p:animClr>
                                    <p:animClr clrSpc="hsl" dir="cw">
                                      <p:cBhvr>
                                        <p:cTn id="11" dur="1000" fill="hold"/>
                                        <p:tgtEl>
                                          <p:spTgt spid="11"/>
                                        </p:tgtEl>
                                        <p:attrNameLst>
                                          <p:attrName>stroke.color</p:attrName>
                                        </p:attrNameLst>
                                      </p:cBhvr>
                                      <p:by>
                                        <p:hsl h="0" s="-12549" l="-25098"/>
                                      </p:by>
                                    </p:animClr>
                                    <p:set>
                                      <p:cBhvr>
                                        <p:cTn id="12" dur="1000" fill="hold"/>
                                        <p:tgtEl>
                                          <p:spTgt spid="11"/>
                                        </p:tgtEl>
                                        <p:attrNameLst>
                                          <p:attrName>fill.type</p:attrName>
                                        </p:attrNameLst>
                                      </p:cBhvr>
                                      <p:to>
                                        <p:strVal val="solid"/>
                                      </p:to>
                                    </p:set>
                                  </p:childTnLst>
                                </p:cTn>
                              </p:par>
                              <p:par>
                                <p:cTn id="13" presetID="24" presetClass="emph" presetSubtype="0" fill="hold" grpId="1" nodeType="withEffect">
                                  <p:stCondLst>
                                    <p:cond delay="500"/>
                                  </p:stCondLst>
                                  <p:childTnLst>
                                    <p:animClr clrSpc="hsl" dir="cw">
                                      <p:cBhvr override="childStyle">
                                        <p:cTn id="14" dur="1000" fill="hold"/>
                                        <p:tgtEl>
                                          <p:spTgt spid="15"/>
                                        </p:tgtEl>
                                        <p:attrNameLst>
                                          <p:attrName>style.color</p:attrName>
                                        </p:attrNameLst>
                                      </p:cBhvr>
                                      <p:by>
                                        <p:hsl h="0" s="-12549" l="-25098"/>
                                      </p:by>
                                    </p:animClr>
                                    <p:animClr clrSpc="hsl" dir="cw">
                                      <p:cBhvr>
                                        <p:cTn id="15" dur="1000" fill="hold"/>
                                        <p:tgtEl>
                                          <p:spTgt spid="15"/>
                                        </p:tgtEl>
                                        <p:attrNameLst>
                                          <p:attrName>fillcolor</p:attrName>
                                        </p:attrNameLst>
                                      </p:cBhvr>
                                      <p:by>
                                        <p:hsl h="0" s="-12549" l="-25098"/>
                                      </p:by>
                                    </p:animClr>
                                    <p:animClr clrSpc="hsl" dir="cw">
                                      <p:cBhvr>
                                        <p:cTn id="16" dur="1000" fill="hold"/>
                                        <p:tgtEl>
                                          <p:spTgt spid="15"/>
                                        </p:tgtEl>
                                        <p:attrNameLst>
                                          <p:attrName>stroke.color</p:attrName>
                                        </p:attrNameLst>
                                      </p:cBhvr>
                                      <p:by>
                                        <p:hsl h="0" s="-12549" l="-25098"/>
                                      </p:by>
                                    </p:animClr>
                                    <p:set>
                                      <p:cBhvr>
                                        <p:cTn id="17" dur="1000" fill="hold"/>
                                        <p:tgtEl>
                                          <p:spTgt spid="15"/>
                                        </p:tgtEl>
                                        <p:attrNameLst>
                                          <p:attrName>fill.type</p:attrName>
                                        </p:attrNameLst>
                                      </p:cBhvr>
                                      <p:to>
                                        <p:strVal val="solid"/>
                                      </p:to>
                                    </p:set>
                                  </p:childTnLst>
                                </p:cTn>
                              </p:par>
                              <p:par>
                                <p:cTn id="18" presetID="24" presetClass="emph" presetSubtype="0" fill="hold" grpId="1" nodeType="withEffect">
                                  <p:stCondLst>
                                    <p:cond delay="500"/>
                                  </p:stCondLst>
                                  <p:childTnLst>
                                    <p:animClr clrSpc="hsl" dir="cw">
                                      <p:cBhvr override="childStyle">
                                        <p:cTn id="19" dur="1000" fill="hold"/>
                                        <p:tgtEl>
                                          <p:spTgt spid="13"/>
                                        </p:tgtEl>
                                        <p:attrNameLst>
                                          <p:attrName>style.color</p:attrName>
                                        </p:attrNameLst>
                                      </p:cBhvr>
                                      <p:by>
                                        <p:hsl h="0" s="-12549" l="-25098"/>
                                      </p:by>
                                    </p:animClr>
                                    <p:animClr clrSpc="hsl" dir="cw">
                                      <p:cBhvr>
                                        <p:cTn id="20" dur="1000" fill="hold"/>
                                        <p:tgtEl>
                                          <p:spTgt spid="13"/>
                                        </p:tgtEl>
                                        <p:attrNameLst>
                                          <p:attrName>fillcolor</p:attrName>
                                        </p:attrNameLst>
                                      </p:cBhvr>
                                      <p:by>
                                        <p:hsl h="0" s="-12549" l="-25098"/>
                                      </p:by>
                                    </p:animClr>
                                    <p:animClr clrSpc="hsl" dir="cw">
                                      <p:cBhvr>
                                        <p:cTn id="21" dur="1000" fill="hold"/>
                                        <p:tgtEl>
                                          <p:spTgt spid="13"/>
                                        </p:tgtEl>
                                        <p:attrNameLst>
                                          <p:attrName>stroke.color</p:attrName>
                                        </p:attrNameLst>
                                      </p:cBhvr>
                                      <p:by>
                                        <p:hsl h="0" s="-12549" l="-25098"/>
                                      </p:by>
                                    </p:animClr>
                                    <p:set>
                                      <p:cBhvr>
                                        <p:cTn id="22" dur="1000" fill="hold"/>
                                        <p:tgtEl>
                                          <p:spTgt spid="13"/>
                                        </p:tgtEl>
                                        <p:attrNameLst>
                                          <p:attrName>fill.type</p:attrName>
                                        </p:attrNameLst>
                                      </p:cBhvr>
                                      <p:to>
                                        <p:strVal val="solid"/>
                                      </p:to>
                                    </p:set>
                                  </p:childTnLst>
                                </p:cTn>
                              </p:par>
                              <p:par>
                                <p:cTn id="23" presetID="24" presetClass="emph" presetSubtype="0" fill="hold" grpId="1" nodeType="withEffect">
                                  <p:stCondLst>
                                    <p:cond delay="500"/>
                                  </p:stCondLst>
                                  <p:childTnLst>
                                    <p:animClr clrSpc="hsl" dir="cw">
                                      <p:cBhvr override="childStyle">
                                        <p:cTn id="24" dur="1000" fill="hold"/>
                                        <p:tgtEl>
                                          <p:spTgt spid="17"/>
                                        </p:tgtEl>
                                        <p:attrNameLst>
                                          <p:attrName>style.color</p:attrName>
                                        </p:attrNameLst>
                                      </p:cBhvr>
                                      <p:by>
                                        <p:hsl h="0" s="-12549" l="-25098"/>
                                      </p:by>
                                    </p:animClr>
                                    <p:animClr clrSpc="hsl" dir="cw">
                                      <p:cBhvr>
                                        <p:cTn id="25" dur="1000" fill="hold"/>
                                        <p:tgtEl>
                                          <p:spTgt spid="17"/>
                                        </p:tgtEl>
                                        <p:attrNameLst>
                                          <p:attrName>fillcolor</p:attrName>
                                        </p:attrNameLst>
                                      </p:cBhvr>
                                      <p:by>
                                        <p:hsl h="0" s="-12549" l="-25098"/>
                                      </p:by>
                                    </p:animClr>
                                    <p:animClr clrSpc="hsl" dir="cw">
                                      <p:cBhvr>
                                        <p:cTn id="26" dur="1000" fill="hold"/>
                                        <p:tgtEl>
                                          <p:spTgt spid="17"/>
                                        </p:tgtEl>
                                        <p:attrNameLst>
                                          <p:attrName>stroke.color</p:attrName>
                                        </p:attrNameLst>
                                      </p:cBhvr>
                                      <p:by>
                                        <p:hsl h="0" s="-12549" l="-25098"/>
                                      </p:by>
                                    </p:animClr>
                                    <p:set>
                                      <p:cBhvr>
                                        <p:cTn id="27" dur="1000" fill="hold"/>
                                        <p:tgtEl>
                                          <p:spTgt spid="17"/>
                                        </p:tgtEl>
                                        <p:attrNameLst>
                                          <p:attrName>fill.type</p:attrName>
                                        </p:attrNameLst>
                                      </p:cBhvr>
                                      <p:to>
                                        <p:strVal val="solid"/>
                                      </p:to>
                                    </p:set>
                                  </p:childTnLst>
                                </p:cTn>
                              </p:par>
                              <p:par>
                                <p:cTn id="28" presetID="24" presetClass="emph" presetSubtype="0" fill="hold" grpId="0" nodeType="withEffect">
                                  <p:stCondLst>
                                    <p:cond delay="500"/>
                                  </p:stCondLst>
                                  <p:childTnLst>
                                    <p:animClr clrSpc="hsl" dir="cw">
                                      <p:cBhvr override="childStyle">
                                        <p:cTn id="29" dur="1000" fill="hold"/>
                                        <p:tgtEl>
                                          <p:spTgt spid="10"/>
                                        </p:tgtEl>
                                        <p:attrNameLst>
                                          <p:attrName>style.color</p:attrName>
                                        </p:attrNameLst>
                                      </p:cBhvr>
                                      <p:by>
                                        <p:hsl h="0" s="-12549" l="-25098"/>
                                      </p:by>
                                    </p:animClr>
                                    <p:animClr clrSpc="hsl" dir="cw">
                                      <p:cBhvr>
                                        <p:cTn id="30" dur="1000" fill="hold"/>
                                        <p:tgtEl>
                                          <p:spTgt spid="10"/>
                                        </p:tgtEl>
                                        <p:attrNameLst>
                                          <p:attrName>fillcolor</p:attrName>
                                        </p:attrNameLst>
                                      </p:cBhvr>
                                      <p:by>
                                        <p:hsl h="0" s="-12549" l="-25098"/>
                                      </p:by>
                                    </p:animClr>
                                    <p:animClr clrSpc="hsl" dir="cw">
                                      <p:cBhvr>
                                        <p:cTn id="31" dur="1000" fill="hold"/>
                                        <p:tgtEl>
                                          <p:spTgt spid="10"/>
                                        </p:tgtEl>
                                        <p:attrNameLst>
                                          <p:attrName>stroke.color</p:attrName>
                                        </p:attrNameLst>
                                      </p:cBhvr>
                                      <p:by>
                                        <p:hsl h="0" s="-12549" l="-25098"/>
                                      </p:by>
                                    </p:animClr>
                                    <p:set>
                                      <p:cBhvr>
                                        <p:cTn id="32" dur="1000" fill="hold"/>
                                        <p:tgtEl>
                                          <p:spTgt spid="10"/>
                                        </p:tgtEl>
                                        <p:attrNameLst>
                                          <p:attrName>fill.type</p:attrName>
                                        </p:attrNameLst>
                                      </p:cBhvr>
                                      <p:to>
                                        <p:strVal val="solid"/>
                                      </p:to>
                                    </p:set>
                                  </p:childTnLst>
                                </p:cTn>
                              </p:par>
                              <p:par>
                                <p:cTn id="33" presetID="24" presetClass="emph" presetSubtype="0" fill="hold" grpId="0" nodeType="withEffect">
                                  <p:stCondLst>
                                    <p:cond delay="500"/>
                                  </p:stCondLst>
                                  <p:childTnLst>
                                    <p:animClr clrSpc="hsl" dir="cw">
                                      <p:cBhvr override="childStyle">
                                        <p:cTn id="34" dur="1000" fill="hold"/>
                                        <p:tgtEl>
                                          <p:spTgt spid="14"/>
                                        </p:tgtEl>
                                        <p:attrNameLst>
                                          <p:attrName>style.color</p:attrName>
                                        </p:attrNameLst>
                                      </p:cBhvr>
                                      <p:by>
                                        <p:hsl h="0" s="-12549" l="-25098"/>
                                      </p:by>
                                    </p:animClr>
                                    <p:animClr clrSpc="hsl" dir="cw">
                                      <p:cBhvr>
                                        <p:cTn id="35" dur="1000" fill="hold"/>
                                        <p:tgtEl>
                                          <p:spTgt spid="14"/>
                                        </p:tgtEl>
                                        <p:attrNameLst>
                                          <p:attrName>fillcolor</p:attrName>
                                        </p:attrNameLst>
                                      </p:cBhvr>
                                      <p:by>
                                        <p:hsl h="0" s="-12549" l="-25098"/>
                                      </p:by>
                                    </p:animClr>
                                    <p:animClr clrSpc="hsl" dir="cw">
                                      <p:cBhvr>
                                        <p:cTn id="36" dur="1000" fill="hold"/>
                                        <p:tgtEl>
                                          <p:spTgt spid="14"/>
                                        </p:tgtEl>
                                        <p:attrNameLst>
                                          <p:attrName>stroke.color</p:attrName>
                                        </p:attrNameLst>
                                      </p:cBhvr>
                                      <p:by>
                                        <p:hsl h="0" s="-12549" l="-25098"/>
                                      </p:by>
                                    </p:animClr>
                                    <p:set>
                                      <p:cBhvr>
                                        <p:cTn id="37" dur="1000" fill="hold"/>
                                        <p:tgtEl>
                                          <p:spTgt spid="14"/>
                                        </p:tgtEl>
                                        <p:attrNameLst>
                                          <p:attrName>fill.type</p:attrName>
                                        </p:attrNameLst>
                                      </p:cBhvr>
                                      <p:to>
                                        <p:strVal val="solid"/>
                                      </p:to>
                                    </p:set>
                                  </p:childTnLst>
                                </p:cTn>
                              </p:par>
                              <p:par>
                                <p:cTn id="38" presetID="1" presetClass="mediacall" presetSubtype="0" fill="hold" nodeType="withEffect">
                                  <p:stCondLst>
                                    <p:cond delay="1000"/>
                                  </p:stCondLst>
                                  <p:childTnLst>
                                    <p:cmd type="call" cmd="playFrom(0.0)">
                                      <p:cBhvr>
                                        <p:cTn id="39" dur="37090" fill="hold"/>
                                        <p:tgtEl>
                                          <p:spTgt spid="18"/>
                                        </p:tgtEl>
                                      </p:cBhvr>
                                    </p:cmd>
                                  </p:childTnLst>
                                </p:cTn>
                              </p:par>
                            </p:childTnLst>
                          </p:cTn>
                        </p:par>
                        <p:par>
                          <p:cTn id="40" fill="hold">
                            <p:stCondLst>
                              <p:cond delay="38090"/>
                            </p:stCondLst>
                            <p:childTnLst>
                              <p:par>
                                <p:cTn id="41" presetID="3" presetClass="mediacall" presetSubtype="0" fill="hold" nodeType="afterEffect">
                                  <p:stCondLst>
                                    <p:cond delay="0"/>
                                  </p:stCondLst>
                                  <p:childTnLst>
                                    <p:cmd type="call" cmd="stop">
                                      <p:cBhvr>
                                        <p:cTn id="42" dur="1" fill="hold"/>
                                        <p:tgtEl>
                                          <p:spTgt spid="18"/>
                                        </p:tgtEl>
                                      </p:cBhvr>
                                    </p:cmd>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500"/>
                                        <p:tgtEl>
                                          <p:spTgt spid="6">
                                            <p:txEl>
                                              <p:pRg st="1" end="1"/>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grpId="2" nodeType="withEffect">
                                  <p:stCondLst>
                                    <p:cond delay="50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2" nodeType="withEffect">
                                  <p:stCondLst>
                                    <p:cond delay="50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grpId="2" nodeType="withEffect">
                                  <p:stCondLst>
                                    <p:cond delay="50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2"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par>
                                <p:cTn id="84" presetID="10" presetClass="entr" presetSubtype="0" fill="hold" nodeType="withEffect">
                                  <p:stCondLst>
                                    <p:cond delay="50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 presetClass="mediacall" presetSubtype="0" fill="hold" nodeType="withEffect">
                                  <p:stCondLst>
                                    <p:cond delay="1000"/>
                                  </p:stCondLst>
                                  <p:childTnLst>
                                    <p:cmd type="call" cmd="playFrom(0.0)">
                                      <p:cBhvr>
                                        <p:cTn id="88" dur="23318" fill="hold"/>
                                        <p:tgtEl>
                                          <p:spTgt spid="24"/>
                                        </p:tgtEl>
                                      </p:cBhvr>
                                    </p:cmd>
                                  </p:childTnLst>
                                </p:cTn>
                              </p:par>
                            </p:childTnLst>
                          </p:cTn>
                        </p:par>
                        <p:par>
                          <p:cTn id="89" fill="hold">
                            <p:stCondLst>
                              <p:cond delay="24318"/>
                            </p:stCondLst>
                            <p:childTnLst>
                              <p:par>
                                <p:cTn id="90" presetID="3" presetClass="mediacall" presetSubtype="0" fill="hold" nodeType="afterEffect">
                                  <p:stCondLst>
                                    <p:cond delay="0"/>
                                  </p:stCondLst>
                                  <p:childTnLst>
                                    <p:cmd type="call" cmd="stop">
                                      <p:cBhvr>
                                        <p:cTn id="91" dur="1" fill="hold"/>
                                        <p:tgtEl>
                                          <p:spTgt spid="24"/>
                                        </p:tgtEl>
                                      </p:cBhvr>
                                    </p:cmd>
                                  </p:childTnLst>
                                </p:cTn>
                              </p:par>
                              <p:par>
                                <p:cTn id="92" presetID="10" presetClass="entr" presetSubtype="0" fill="hold" grpId="2"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
                                            <p:txEl>
                                              <p:pRg st="2" end="2"/>
                                            </p:txEl>
                                          </p:spTgt>
                                        </p:tgtEl>
                                        <p:attrNameLst>
                                          <p:attrName>style.visibility</p:attrName>
                                        </p:attrNameLst>
                                      </p:cBhvr>
                                      <p:to>
                                        <p:strVal val="visible"/>
                                      </p:to>
                                    </p:set>
                                    <p:animEffect transition="in" filter="fade">
                                      <p:cBhvr>
                                        <p:cTn id="99" dur="500"/>
                                        <p:tgtEl>
                                          <p:spTgt spid="6">
                                            <p:txEl>
                                              <p:pRg st="2" end="2"/>
                                            </p:txEl>
                                          </p:spTgt>
                                        </p:tgtEl>
                                      </p:cBhvr>
                                    </p:animEffect>
                                  </p:childTnLst>
                                </p:cTn>
                              </p:par>
                              <p:par>
                                <p:cTn id="100" presetID="10" presetClass="exit" presetSubtype="0" fill="hold" grpId="3" nodeType="with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10" presetClass="entr" presetSubtype="0" fill="hold" grpId="0" nodeType="withEffect">
                                  <p:stCondLst>
                                    <p:cond delay="500"/>
                                  </p:stCondLst>
                                  <p:childTnLst>
                                    <p:set>
                                      <p:cBhvr>
                                        <p:cTn id="104" dur="1" fill="hold">
                                          <p:stCondLst>
                                            <p:cond delay="0"/>
                                          </p:stCondLst>
                                        </p:cTn>
                                        <p:tgtEl>
                                          <p:spTgt spid="19">
                                            <p:txEl>
                                              <p:pRg st="0" end="0"/>
                                            </p:txEl>
                                          </p:spTgt>
                                        </p:tgtEl>
                                        <p:attrNameLst>
                                          <p:attrName>style.visibility</p:attrName>
                                        </p:attrNameLst>
                                      </p:cBhvr>
                                      <p:to>
                                        <p:strVal val="visible"/>
                                      </p:to>
                                    </p:set>
                                    <p:animEffect transition="in" filter="fade">
                                      <p:cBhvr>
                                        <p:cTn id="105" dur="500"/>
                                        <p:tgtEl>
                                          <p:spTgt spid="19">
                                            <p:txEl>
                                              <p:pRg st="0" end="0"/>
                                            </p:txEl>
                                          </p:spTgt>
                                        </p:tgtEl>
                                      </p:cBhvr>
                                    </p:animEffect>
                                  </p:childTnLst>
                                </p:cTn>
                              </p:par>
                              <p:par>
                                <p:cTn id="106" presetID="10" presetClass="entr" presetSubtype="0" fill="hold" nodeType="withEffect">
                                  <p:stCondLst>
                                    <p:cond delay="50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500"/>
                                        <p:tgtEl>
                                          <p:spTgt spid="31"/>
                                        </p:tgtEl>
                                      </p:cBhvr>
                                    </p:animEffect>
                                  </p:childTnLst>
                                </p:cTn>
                              </p:par>
                              <p:par>
                                <p:cTn id="109" presetID="1" presetClass="mediacall" presetSubtype="0" fill="hold" nodeType="withEffect">
                                  <p:stCondLst>
                                    <p:cond delay="1000"/>
                                  </p:stCondLst>
                                  <p:childTnLst>
                                    <p:cmd type="call" cmd="playFrom(0.0)">
                                      <p:cBhvr>
                                        <p:cTn id="110" dur="23057" fill="hold"/>
                                        <p:tgtEl>
                                          <p:spTgt spid="25"/>
                                        </p:tgtEl>
                                      </p:cBhvr>
                                    </p:cmd>
                                  </p:childTnLst>
                                </p:cTn>
                              </p:par>
                            </p:childTnLst>
                          </p:cTn>
                        </p:par>
                        <p:par>
                          <p:cTn id="111" fill="hold">
                            <p:stCondLst>
                              <p:cond delay="24057"/>
                            </p:stCondLst>
                            <p:childTnLst>
                              <p:par>
                                <p:cTn id="112" presetID="3" presetClass="mediacall" presetSubtype="0" fill="hold" nodeType="afterEffect">
                                  <p:stCondLst>
                                    <p:cond delay="0"/>
                                  </p:stCondLst>
                                  <p:childTnLst>
                                    <p:cmd type="call" cmd="stop">
                                      <p:cBhvr>
                                        <p:cTn id="113" dur="1" fill="hold"/>
                                        <p:tgtEl>
                                          <p:spTgt spid="25"/>
                                        </p:tgtEl>
                                      </p:cBhvr>
                                    </p:cmd>
                                  </p:childTnLst>
                                </p:cTn>
                              </p:par>
                              <p:par>
                                <p:cTn id="114" presetID="10" presetClass="entr" presetSubtype="0" fill="hold" grpId="4"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18"/>
                </p:tgtEl>
              </p:cMediaNode>
            </p:audio>
            <p:audio>
              <p:cMediaNode vol="80000">
                <p:cTn id="118" fill="hold" display="0">
                  <p:stCondLst>
                    <p:cond delay="indefinite"/>
                  </p:stCondLst>
                  <p:endCondLst>
                    <p:cond evt="onStopAudio" delay="0">
                      <p:tgtEl>
                        <p:sldTgt/>
                      </p:tgtEl>
                    </p:cond>
                  </p:endCondLst>
                </p:cTn>
                <p:tgtEl>
                  <p:spTgt spid="24"/>
                </p:tgtEl>
              </p:cMediaNode>
            </p:audio>
            <p:audio>
              <p:cMediaNode vol="80000">
                <p:cTn id="119" fill="hold" display="0">
                  <p:stCondLst>
                    <p:cond delay="indefinite"/>
                  </p:stCondLst>
                  <p:endCondLst>
                    <p:cond evt="onStopAudio" delay="0">
                      <p:tgtEl>
                        <p:sldTgt/>
                      </p:tgtEl>
                    </p:cond>
                  </p:endCondLst>
                </p:cTn>
                <p:tgtEl>
                  <p:spTgt spid="25"/>
                </p:tgtEl>
              </p:cMediaNode>
            </p:audio>
          </p:childTnLst>
        </p:cTn>
      </p:par>
    </p:tnLst>
    <p:bldLst>
      <p:bldP spid="19" grpId="0" build="p"/>
      <p:bldP spid="9" grpId="0" animBg="1"/>
      <p:bldP spid="10" grpId="0" animBg="1"/>
      <p:bldP spid="10" grpId="1" animBg="1"/>
      <p:bldP spid="11" grpId="1" animBg="1"/>
      <p:bldP spid="11" grpId="2" animBg="1"/>
      <p:bldP spid="12" grpId="0" animBg="1"/>
      <p:bldP spid="13" grpId="1" animBg="1"/>
      <p:bldP spid="13" grpId="2" animBg="1"/>
      <p:bldP spid="14" grpId="0" animBg="1"/>
      <p:bldP spid="14" grpId="1" animBg="1"/>
      <p:bldP spid="15" grpId="1" animBg="1"/>
      <p:bldP spid="15" grpId="2" animBg="1"/>
      <p:bldP spid="16" grpId="0" animBg="1"/>
      <p:bldP spid="17" grpId="1" animBg="1"/>
      <p:bldP spid="17" grpId="2" animBg="1"/>
      <p:bldP spid="23" grpId="0"/>
      <p:bldP spid="21" grpId="0" animBg="1"/>
      <p:bldP spid="21" grpId="1" animBg="1"/>
      <p:bldP spid="21" grpId="2" animBg="1"/>
      <p:bldP spid="21" grpId="3" animBg="1"/>
      <p:bldP spid="21"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768FE-04A2-46A5-9797-8CBB1D908E8B}"/>
              </a:ext>
            </a:extLst>
          </p:cNvPr>
          <p:cNvSpPr>
            <a:spLocks noGrp="1"/>
          </p:cNvSpPr>
          <p:nvPr>
            <p:ph type="body" sz="quarter" idx="10"/>
          </p:nvPr>
        </p:nvSpPr>
        <p:spPr/>
        <p:txBody>
          <a:bodyPr/>
          <a:lstStyle/>
          <a:p>
            <a:r>
              <a:rPr lang="en-AU" dirty="0"/>
              <a:t>Improving culture</a:t>
            </a:r>
          </a:p>
        </p:txBody>
      </p:sp>
      <p:sp>
        <p:nvSpPr>
          <p:cNvPr id="3" name="Slide Number Placeholder 2">
            <a:extLst>
              <a:ext uri="{FF2B5EF4-FFF2-40B4-BE49-F238E27FC236}">
                <a16:creationId xmlns:a16="http://schemas.microsoft.com/office/drawing/2014/main" id="{28BFB1E9-2E98-4483-BFD8-6371C69E5613}"/>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4" name="Footer Placeholder 3">
            <a:extLst>
              <a:ext uri="{FF2B5EF4-FFF2-40B4-BE49-F238E27FC236}">
                <a16:creationId xmlns:a16="http://schemas.microsoft.com/office/drawing/2014/main" id="{C3FB9129-9842-4F93-A552-D462052FB21B}"/>
              </a:ext>
            </a:extLst>
          </p:cNvPr>
          <p:cNvSpPr>
            <a:spLocks noGrp="1"/>
          </p:cNvSpPr>
          <p:nvPr>
            <p:ph type="ftr" sz="quarter" idx="12"/>
          </p:nvPr>
        </p:nvSpPr>
        <p:spPr/>
        <p:txBody>
          <a:bodyPr/>
          <a:lstStyle/>
          <a:p>
            <a:r>
              <a:rPr lang="en-US"/>
              <a:t>Module 1, Snippet 6</a:t>
            </a:r>
            <a:endParaRPr lang="en-US" dirty="0"/>
          </a:p>
        </p:txBody>
      </p:sp>
      <p:pic>
        <p:nvPicPr>
          <p:cNvPr id="6" name="TAC_MOD1_SNIP6_SLIDE_14_PARA_A">
            <a:hlinkClick r:id="" action="ppaction://media"/>
            <a:extLst>
              <a:ext uri="{FF2B5EF4-FFF2-40B4-BE49-F238E27FC236}">
                <a16:creationId xmlns:a16="http://schemas.microsoft.com/office/drawing/2014/main" id="{2C0EBBA6-73D9-413A-8BFC-3D040B6F87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2815" y="0"/>
            <a:ext cx="609600" cy="609600"/>
          </a:xfrm>
          <a:prstGeom prst="rect">
            <a:avLst/>
          </a:prstGeom>
        </p:spPr>
      </p:pic>
    </p:spTree>
    <p:extLst>
      <p:ext uri="{BB962C8B-B14F-4D97-AF65-F5344CB8AC3E}">
        <p14:creationId xmlns:p14="http://schemas.microsoft.com/office/powerpoint/2010/main" val="2539152931"/>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2233" fill="hold"/>
                                        <p:tgtEl>
                                          <p:spTgt spid="6"/>
                                        </p:tgtEl>
                                      </p:cBhvr>
                                    </p:cmd>
                                  </p:childTnLst>
                                </p:cTn>
                              </p:par>
                            </p:childTnLst>
                          </p:cTn>
                        </p:par>
                        <p:par>
                          <p:cTn id="7" fill="hold">
                            <p:stCondLst>
                              <p:cond delay="13233"/>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5AA3782-044F-447D-B8D8-1744BD2E90F9}"/>
              </a:ext>
            </a:extLst>
          </p:cNvPr>
          <p:cNvSpPr>
            <a:spLocks noGrp="1"/>
          </p:cNvSpPr>
          <p:nvPr>
            <p:ph idx="1"/>
          </p:nvPr>
        </p:nvSpPr>
        <p:spPr/>
        <p:txBody>
          <a:bodyPr/>
          <a:lstStyle/>
          <a:p>
            <a:pPr marL="285750" indent="-285750">
              <a:buFont typeface="Arial" panose="020B0604020202020204" pitchFamily="34" charset="0"/>
              <a:buChar char="•"/>
            </a:pPr>
            <a:r>
              <a:rPr lang="en-AU" dirty="0"/>
              <a:t>A culture that worries</a:t>
            </a:r>
          </a:p>
          <a:p>
            <a:pPr marL="285750" indent="-285750">
              <a:buFont typeface="Arial" panose="020B0604020202020204" pitchFamily="34" charset="0"/>
              <a:buChar char="•"/>
            </a:pPr>
            <a:r>
              <a:rPr lang="en-AU" dirty="0"/>
              <a:t>Continuous improvement</a:t>
            </a:r>
          </a:p>
          <a:p>
            <a:pPr marL="285750" indent="-285750">
              <a:buFont typeface="Arial" panose="020B0604020202020204" pitchFamily="34" charset="0"/>
              <a:buChar char="•"/>
            </a:pPr>
            <a:r>
              <a:rPr lang="en-AU" dirty="0"/>
              <a:t>Innovates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6925B781-DBB0-43F0-B794-AEA058C9FB0A}"/>
              </a:ext>
            </a:extLst>
          </p:cNvPr>
          <p:cNvSpPr>
            <a:spLocks noGrp="1"/>
          </p:cNvSpPr>
          <p:nvPr>
            <p:ph type="title"/>
          </p:nvPr>
        </p:nvSpPr>
        <p:spPr/>
        <p:txBody>
          <a:bodyPr/>
          <a:lstStyle/>
          <a:p>
            <a:r>
              <a:rPr lang="en-AU" dirty="0"/>
              <a:t>Improving culture</a:t>
            </a:r>
          </a:p>
        </p:txBody>
      </p:sp>
      <p:sp>
        <p:nvSpPr>
          <p:cNvPr id="4" name="Footer Placeholder 3">
            <a:extLst>
              <a:ext uri="{FF2B5EF4-FFF2-40B4-BE49-F238E27FC236}">
                <a16:creationId xmlns:a16="http://schemas.microsoft.com/office/drawing/2014/main" id="{AE9F51C6-0BCD-4269-AE2A-F9002453C262}"/>
              </a:ext>
            </a:extLst>
          </p:cNvPr>
          <p:cNvSpPr>
            <a:spLocks noGrp="1"/>
          </p:cNvSpPr>
          <p:nvPr>
            <p:ph type="ftr" sz="quarter" idx="10"/>
          </p:nvPr>
        </p:nvSpPr>
        <p:spPr/>
        <p:txBody>
          <a:bodyPr/>
          <a:lstStyle/>
          <a:p>
            <a:r>
              <a:rPr lang="en-US"/>
              <a:t>Module 1, Snippet 6</a:t>
            </a:r>
            <a:endParaRPr lang="en-US" dirty="0"/>
          </a:p>
        </p:txBody>
      </p:sp>
      <p:pic>
        <p:nvPicPr>
          <p:cNvPr id="25" name="Picture Placeholder 24" descr="A picture containing drawing&#10;&#10;Description automatically generated">
            <a:extLst>
              <a:ext uri="{FF2B5EF4-FFF2-40B4-BE49-F238E27FC236}">
                <a16:creationId xmlns:a16="http://schemas.microsoft.com/office/drawing/2014/main" id="{00436689-1BA6-4CC0-ACE2-4BD4C70AF798}"/>
              </a:ext>
            </a:extLst>
          </p:cNvPr>
          <p:cNvPicPr>
            <a:picLocks noGrp="1" noChangeAspect="1"/>
          </p:cNvPicPr>
          <p:nvPr>
            <p:ph type="pic" sz="quarter" idx="12"/>
          </p:nvPr>
        </p:nvPicPr>
        <p:blipFill>
          <a:blip r:embed="rId9">
            <a:extLst>
              <a:ext uri="{837473B0-CC2E-450A-ABE3-18F120FF3D39}">
                <a1611:picAttrSrcUrl xmlns:a1611="http://schemas.microsoft.com/office/drawing/2016/11/main" r:id="rId10"/>
              </a:ext>
            </a:extLst>
          </a:blip>
          <a:srcRect t="9904" b="9904"/>
          <a:stretch>
            <a:fillRect/>
          </a:stretch>
        </p:blipFill>
        <p:spPr/>
      </p:pic>
      <p:pic>
        <p:nvPicPr>
          <p:cNvPr id="22" name="Picture Placeholder 21" descr="A group of people sitting at a train station&#10;&#10;Description automatically generated">
            <a:extLst>
              <a:ext uri="{FF2B5EF4-FFF2-40B4-BE49-F238E27FC236}">
                <a16:creationId xmlns:a16="http://schemas.microsoft.com/office/drawing/2014/main" id="{81486E73-9DEF-421B-AEDD-7E792BC20DAE}"/>
              </a:ext>
            </a:extLst>
          </p:cNvPr>
          <p:cNvPicPr>
            <a:picLocks noGrp="1" noChangeAspect="1"/>
          </p:cNvPicPr>
          <p:nvPr>
            <p:ph type="pic" sz="quarter" idx="13"/>
          </p:nvPr>
        </p:nvPicPr>
        <p:blipFill>
          <a:blip r:embed="rId11">
            <a:extLst>
              <a:ext uri="{837473B0-CC2E-450A-ABE3-18F120FF3D39}">
                <a1611:picAttrSrcUrl xmlns:a1611="http://schemas.microsoft.com/office/drawing/2016/11/main" r:id="rId12"/>
              </a:ext>
            </a:extLst>
          </a:blip>
          <a:srcRect t="16890" b="16890"/>
          <a:stretch>
            <a:fillRect/>
          </a:stretch>
        </p:blipFill>
        <p:spPr/>
      </p:pic>
      <p:sp>
        <p:nvSpPr>
          <p:cNvPr id="19" name="Text Placeholder 18">
            <a:extLst>
              <a:ext uri="{FF2B5EF4-FFF2-40B4-BE49-F238E27FC236}">
                <a16:creationId xmlns:a16="http://schemas.microsoft.com/office/drawing/2014/main" id="{E64C3C8C-9FA9-48B5-A828-ACA2EF140A12}"/>
              </a:ext>
            </a:extLst>
          </p:cNvPr>
          <p:cNvSpPr>
            <a:spLocks noGrp="1"/>
          </p:cNvSpPr>
          <p:nvPr>
            <p:ph type="body" sz="quarter" idx="14"/>
          </p:nvPr>
        </p:nvSpPr>
        <p:spPr/>
        <p:txBody>
          <a:bodyPr/>
          <a:lstStyle/>
          <a:p>
            <a:r>
              <a:rPr lang="en-AU" dirty="0"/>
              <a:t>Source: </a:t>
            </a:r>
            <a:r>
              <a:rPr lang="en-AU" dirty="0">
                <a:hlinkClick r:id="rId12" tooltip="https://commons.wikimedia.org/wiki/File:SMRT_Siemens_C651_train_at_Joo_Koon_MRT_Station,_Singapore_-_20160418-01.jpg">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3" tooltip="https://creativecommons.org/licenses/by-sa/3.0/">
                  <a:extLst>
                    <a:ext uri="{A12FA001-AC4F-418D-AE19-62706E023703}">
                      <ahyp:hlinkClr xmlns:ahyp="http://schemas.microsoft.com/office/drawing/2018/hyperlinkcolor" val="tx"/>
                    </a:ext>
                  </a:extLst>
                </a:hlinkClick>
              </a:rPr>
              <a:t>CC BY-SA</a:t>
            </a:r>
            <a:endParaRPr lang="en-AU" dirty="0"/>
          </a:p>
        </p:txBody>
      </p:sp>
      <p:sp>
        <p:nvSpPr>
          <p:cNvPr id="3" name="Slide Number Placeholder 2">
            <a:extLst>
              <a:ext uri="{FF2B5EF4-FFF2-40B4-BE49-F238E27FC236}">
                <a16:creationId xmlns:a16="http://schemas.microsoft.com/office/drawing/2014/main" id="{1A1290BA-E7B8-4330-AD74-E6580371B8B3}"/>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20" name="Text Placeholder 19">
            <a:extLst>
              <a:ext uri="{FF2B5EF4-FFF2-40B4-BE49-F238E27FC236}">
                <a16:creationId xmlns:a16="http://schemas.microsoft.com/office/drawing/2014/main" id="{26E2C468-6E8D-464A-BE43-0981BF8300AD}"/>
              </a:ext>
            </a:extLst>
          </p:cNvPr>
          <p:cNvSpPr>
            <a:spLocks noGrp="1"/>
          </p:cNvSpPr>
          <p:nvPr>
            <p:ph type="body" sz="quarter" idx="15"/>
          </p:nvPr>
        </p:nvSpPr>
        <p:spPr/>
        <p:txBody>
          <a:bodyPr/>
          <a:lstStyle/>
          <a:p>
            <a:r>
              <a:rPr lang="en-AU" dirty="0"/>
              <a:t>Source: </a:t>
            </a:r>
            <a:r>
              <a:rPr lang="en-AU" dirty="0">
                <a:hlinkClick r:id="rId10" tooltip="https://leadershipfreak.blog/2012/07/02/successful-failure/">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4" tooltip="https://creativecommons.org/licenses/by/3.0/">
                  <a:extLst>
                    <a:ext uri="{A12FA001-AC4F-418D-AE19-62706E023703}">
                      <ahyp:hlinkClr xmlns:ahyp="http://schemas.microsoft.com/office/drawing/2018/hyperlinkcolor" val="tx"/>
                    </a:ext>
                  </a:extLst>
                </a:hlinkClick>
              </a:rPr>
              <a:t>CC BY</a:t>
            </a:r>
            <a:endParaRPr lang="en-AU" dirty="0"/>
          </a:p>
        </p:txBody>
      </p:sp>
      <p:sp>
        <p:nvSpPr>
          <p:cNvPr id="9" name="Oval 8">
            <a:extLst>
              <a:ext uri="{FF2B5EF4-FFF2-40B4-BE49-F238E27FC236}">
                <a16:creationId xmlns:a16="http://schemas.microsoft.com/office/drawing/2014/main" id="{6E49D3FA-C1B2-40EC-B7CA-4353BD850BAC}"/>
              </a:ext>
            </a:extLst>
          </p:cNvPr>
          <p:cNvSpPr/>
          <p:nvPr/>
        </p:nvSpPr>
        <p:spPr>
          <a:xfrm>
            <a:off x="5943600" y="2731168"/>
            <a:ext cx="1656000" cy="165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Mature safety culture</a:t>
            </a:r>
          </a:p>
        </p:txBody>
      </p:sp>
      <p:sp>
        <p:nvSpPr>
          <p:cNvPr id="10" name="Oval 9">
            <a:extLst>
              <a:ext uri="{FF2B5EF4-FFF2-40B4-BE49-F238E27FC236}">
                <a16:creationId xmlns:a16="http://schemas.microsoft.com/office/drawing/2014/main" id="{75E1CE63-DD76-4587-A567-06939C212408}"/>
              </a:ext>
            </a:extLst>
          </p:cNvPr>
          <p:cNvSpPr/>
          <p:nvPr/>
        </p:nvSpPr>
        <p:spPr>
          <a:xfrm>
            <a:off x="6159600" y="1286412"/>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Informed</a:t>
            </a:r>
          </a:p>
        </p:txBody>
      </p:sp>
      <p:sp>
        <p:nvSpPr>
          <p:cNvPr id="11" name="Oval 10">
            <a:extLst>
              <a:ext uri="{FF2B5EF4-FFF2-40B4-BE49-F238E27FC236}">
                <a16:creationId xmlns:a16="http://schemas.microsoft.com/office/drawing/2014/main" id="{DFADEFF8-94E7-4B43-8CE7-F6970A622F28}"/>
              </a:ext>
            </a:extLst>
          </p:cNvPr>
          <p:cNvSpPr/>
          <p:nvPr/>
        </p:nvSpPr>
        <p:spPr>
          <a:xfrm>
            <a:off x="7759800"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Trusts</a:t>
            </a:r>
          </a:p>
        </p:txBody>
      </p:sp>
      <p:sp>
        <p:nvSpPr>
          <p:cNvPr id="12" name="Oval 11">
            <a:extLst>
              <a:ext uri="{FF2B5EF4-FFF2-40B4-BE49-F238E27FC236}">
                <a16:creationId xmlns:a16="http://schemas.microsoft.com/office/drawing/2014/main" id="{AAC62ED7-83EE-4050-A743-EA7F6D4F27AD}"/>
              </a:ext>
            </a:extLst>
          </p:cNvPr>
          <p:cNvSpPr/>
          <p:nvPr/>
        </p:nvSpPr>
        <p:spPr>
          <a:xfrm>
            <a:off x="6159600" y="4607923"/>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Adapts</a:t>
            </a:r>
          </a:p>
        </p:txBody>
      </p:sp>
      <p:sp>
        <p:nvSpPr>
          <p:cNvPr id="13" name="Oval 12">
            <a:extLst>
              <a:ext uri="{FF2B5EF4-FFF2-40B4-BE49-F238E27FC236}">
                <a16:creationId xmlns:a16="http://schemas.microsoft.com/office/drawing/2014/main" id="{1D966581-AFE4-4074-BA28-DBF912473A9A}"/>
              </a:ext>
            </a:extLst>
          </p:cNvPr>
          <p:cNvSpPr/>
          <p:nvPr/>
        </p:nvSpPr>
        <p:spPr>
          <a:xfrm>
            <a:off x="4559401"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Improves</a:t>
            </a:r>
          </a:p>
        </p:txBody>
      </p:sp>
      <p:sp>
        <p:nvSpPr>
          <p:cNvPr id="14" name="Arrow: Bent 13">
            <a:extLst>
              <a:ext uri="{FF2B5EF4-FFF2-40B4-BE49-F238E27FC236}">
                <a16:creationId xmlns:a16="http://schemas.microsoft.com/office/drawing/2014/main" id="{1BC0C05E-5ADA-458D-A765-7953B923B86B}"/>
              </a:ext>
            </a:extLst>
          </p:cNvPr>
          <p:cNvSpPr/>
          <p:nvPr/>
        </p:nvSpPr>
        <p:spPr>
          <a:xfrm rot="5400000">
            <a:off x="7578519" y="1710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Arrow: Bent 14">
            <a:extLst>
              <a:ext uri="{FF2B5EF4-FFF2-40B4-BE49-F238E27FC236}">
                <a16:creationId xmlns:a16="http://schemas.microsoft.com/office/drawing/2014/main" id="{C5B492A4-3FA2-4FA4-9A46-C535E1D9138D}"/>
              </a:ext>
            </a:extLst>
          </p:cNvPr>
          <p:cNvSpPr/>
          <p:nvPr/>
        </p:nvSpPr>
        <p:spPr>
          <a:xfrm rot="10800000">
            <a:off x="7542519" y="4387168"/>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Bent 15">
            <a:extLst>
              <a:ext uri="{FF2B5EF4-FFF2-40B4-BE49-F238E27FC236}">
                <a16:creationId xmlns:a16="http://schemas.microsoft.com/office/drawing/2014/main" id="{73F29D17-25E6-464D-949B-86097E1EC337}"/>
              </a:ext>
            </a:extLst>
          </p:cNvPr>
          <p:cNvSpPr/>
          <p:nvPr/>
        </p:nvSpPr>
        <p:spPr>
          <a:xfrm rot="16200000">
            <a:off x="4958252" y="4351169"/>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7" name="Arrow: Bent 16">
            <a:extLst>
              <a:ext uri="{FF2B5EF4-FFF2-40B4-BE49-F238E27FC236}">
                <a16:creationId xmlns:a16="http://schemas.microsoft.com/office/drawing/2014/main" id="{6A102FC5-38FB-47E5-A3E4-4139C11D7B41}"/>
              </a:ext>
            </a:extLst>
          </p:cNvPr>
          <p:cNvSpPr/>
          <p:nvPr/>
        </p:nvSpPr>
        <p:spPr>
          <a:xfrm>
            <a:off x="4994252" y="1674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Arrow: Chevron 20">
            <a:extLst>
              <a:ext uri="{FF2B5EF4-FFF2-40B4-BE49-F238E27FC236}">
                <a16:creationId xmlns:a16="http://schemas.microsoft.com/office/drawing/2014/main" id="{994DBA62-1DA7-4455-8FFB-FA0DEFED21B3}"/>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8" name="TAC_MOD1_SNIP6_SLIDE_15_PARA_A">
            <a:hlinkClick r:id="" action="ppaction://media"/>
            <a:extLst>
              <a:ext uri="{FF2B5EF4-FFF2-40B4-BE49-F238E27FC236}">
                <a16:creationId xmlns:a16="http://schemas.microsoft.com/office/drawing/2014/main" id="{780C67C5-2AD1-4B2B-8E1D-D941752243F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514290" y="0"/>
            <a:ext cx="609600" cy="609600"/>
          </a:xfrm>
          <a:prstGeom prst="rect">
            <a:avLst/>
          </a:prstGeom>
        </p:spPr>
      </p:pic>
      <p:pic>
        <p:nvPicPr>
          <p:cNvPr id="23" name="TAC_MOD1_SNIP6_SLIDE_15_PARA_B">
            <a:hlinkClick r:id="" action="ppaction://media"/>
            <a:extLst>
              <a:ext uri="{FF2B5EF4-FFF2-40B4-BE49-F238E27FC236}">
                <a16:creationId xmlns:a16="http://schemas.microsoft.com/office/drawing/2014/main" id="{46224D26-1DC0-43D7-88BD-240833F8BB0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514290" y="773472"/>
            <a:ext cx="609600" cy="609600"/>
          </a:xfrm>
          <a:prstGeom prst="rect">
            <a:avLst/>
          </a:prstGeom>
        </p:spPr>
      </p:pic>
      <p:pic>
        <p:nvPicPr>
          <p:cNvPr id="24" name="TAC_MOD1_SNIP6_SLIDE_15_PARA_C">
            <a:hlinkClick r:id="" action="ppaction://media"/>
            <a:extLst>
              <a:ext uri="{FF2B5EF4-FFF2-40B4-BE49-F238E27FC236}">
                <a16:creationId xmlns:a16="http://schemas.microsoft.com/office/drawing/2014/main" id="{32E1552B-818A-43D8-BB3D-44AC6D512D7A}"/>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514290" y="1546944"/>
            <a:ext cx="609600" cy="609600"/>
          </a:xfrm>
          <a:prstGeom prst="rect">
            <a:avLst/>
          </a:prstGeom>
        </p:spPr>
      </p:pic>
    </p:spTree>
    <p:extLst>
      <p:ext uri="{BB962C8B-B14F-4D97-AF65-F5344CB8AC3E}">
        <p14:creationId xmlns:p14="http://schemas.microsoft.com/office/powerpoint/2010/main" val="215385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4" presetClass="emph" presetSubtype="0" fill="hold" grpId="0" nodeType="withEffect">
                                  <p:stCondLst>
                                    <p:cond delay="500"/>
                                  </p:stCondLst>
                                  <p:childTnLst>
                                    <p:animClr clrSpc="hsl" dir="cw">
                                      <p:cBhvr override="childStyle">
                                        <p:cTn id="9" dur="1000" fill="hold"/>
                                        <p:tgtEl>
                                          <p:spTgt spid="10"/>
                                        </p:tgtEl>
                                        <p:attrNameLst>
                                          <p:attrName>style.color</p:attrName>
                                        </p:attrNameLst>
                                      </p:cBhvr>
                                      <p:by>
                                        <p:hsl h="0" s="-12549" l="-25098"/>
                                      </p:by>
                                    </p:animClr>
                                    <p:animClr clrSpc="hsl" dir="cw">
                                      <p:cBhvr>
                                        <p:cTn id="10" dur="1000" fill="hold"/>
                                        <p:tgtEl>
                                          <p:spTgt spid="10"/>
                                        </p:tgtEl>
                                        <p:attrNameLst>
                                          <p:attrName>fillcolor</p:attrName>
                                        </p:attrNameLst>
                                      </p:cBhvr>
                                      <p:by>
                                        <p:hsl h="0" s="-12549" l="-25098"/>
                                      </p:by>
                                    </p:animClr>
                                    <p:animClr clrSpc="hsl" dir="cw">
                                      <p:cBhvr>
                                        <p:cTn id="11" dur="1000" fill="hold"/>
                                        <p:tgtEl>
                                          <p:spTgt spid="10"/>
                                        </p:tgtEl>
                                        <p:attrNameLst>
                                          <p:attrName>stroke.color</p:attrName>
                                        </p:attrNameLst>
                                      </p:cBhvr>
                                      <p:by>
                                        <p:hsl h="0" s="-12549" l="-25098"/>
                                      </p:by>
                                    </p:animClr>
                                    <p:set>
                                      <p:cBhvr>
                                        <p:cTn id="12" dur="1000" fill="hold"/>
                                        <p:tgtEl>
                                          <p:spTgt spid="10"/>
                                        </p:tgtEl>
                                        <p:attrNameLst>
                                          <p:attrName>fill.type</p:attrName>
                                        </p:attrNameLst>
                                      </p:cBhvr>
                                      <p:to>
                                        <p:strVal val="solid"/>
                                      </p:to>
                                    </p:set>
                                  </p:childTnLst>
                                </p:cTn>
                              </p:par>
                              <p:par>
                                <p:cTn id="13" presetID="24" presetClass="emph" presetSubtype="0" fill="hold" grpId="0" nodeType="withEffect">
                                  <p:stCondLst>
                                    <p:cond delay="500"/>
                                  </p:stCondLst>
                                  <p:childTnLst>
                                    <p:animClr clrSpc="hsl" dir="cw">
                                      <p:cBhvr override="childStyle">
                                        <p:cTn id="14" dur="1000" fill="hold"/>
                                        <p:tgtEl>
                                          <p:spTgt spid="14"/>
                                        </p:tgtEl>
                                        <p:attrNameLst>
                                          <p:attrName>style.color</p:attrName>
                                        </p:attrNameLst>
                                      </p:cBhvr>
                                      <p:by>
                                        <p:hsl h="0" s="-12549" l="-25098"/>
                                      </p:by>
                                    </p:animClr>
                                    <p:animClr clrSpc="hsl" dir="cw">
                                      <p:cBhvr>
                                        <p:cTn id="15" dur="1000" fill="hold"/>
                                        <p:tgtEl>
                                          <p:spTgt spid="14"/>
                                        </p:tgtEl>
                                        <p:attrNameLst>
                                          <p:attrName>fillcolor</p:attrName>
                                        </p:attrNameLst>
                                      </p:cBhvr>
                                      <p:by>
                                        <p:hsl h="0" s="-12549" l="-25098"/>
                                      </p:by>
                                    </p:animClr>
                                    <p:animClr clrSpc="hsl" dir="cw">
                                      <p:cBhvr>
                                        <p:cTn id="16" dur="1000" fill="hold"/>
                                        <p:tgtEl>
                                          <p:spTgt spid="14"/>
                                        </p:tgtEl>
                                        <p:attrNameLst>
                                          <p:attrName>stroke.color</p:attrName>
                                        </p:attrNameLst>
                                      </p:cBhvr>
                                      <p:by>
                                        <p:hsl h="0" s="-12549" l="-25098"/>
                                      </p:by>
                                    </p:animClr>
                                    <p:set>
                                      <p:cBhvr>
                                        <p:cTn id="17" dur="1000" fill="hold"/>
                                        <p:tgtEl>
                                          <p:spTgt spid="14"/>
                                        </p:tgtEl>
                                        <p:attrNameLst>
                                          <p:attrName>fill.type</p:attrName>
                                        </p:attrNameLst>
                                      </p:cBhvr>
                                      <p:to>
                                        <p:strVal val="solid"/>
                                      </p:to>
                                    </p:set>
                                  </p:childTnLst>
                                </p:cTn>
                              </p:par>
                              <p:par>
                                <p:cTn id="18" presetID="24" presetClass="emph" presetSubtype="0" fill="hold" grpId="0" nodeType="withEffect">
                                  <p:stCondLst>
                                    <p:cond delay="500"/>
                                  </p:stCondLst>
                                  <p:childTnLst>
                                    <p:animClr clrSpc="hsl" dir="cw">
                                      <p:cBhvr override="childStyle">
                                        <p:cTn id="19" dur="1000" fill="hold"/>
                                        <p:tgtEl>
                                          <p:spTgt spid="11"/>
                                        </p:tgtEl>
                                        <p:attrNameLst>
                                          <p:attrName>style.color</p:attrName>
                                        </p:attrNameLst>
                                      </p:cBhvr>
                                      <p:by>
                                        <p:hsl h="0" s="-12549" l="-25098"/>
                                      </p:by>
                                    </p:animClr>
                                    <p:animClr clrSpc="hsl" dir="cw">
                                      <p:cBhvr>
                                        <p:cTn id="20" dur="1000" fill="hold"/>
                                        <p:tgtEl>
                                          <p:spTgt spid="11"/>
                                        </p:tgtEl>
                                        <p:attrNameLst>
                                          <p:attrName>fillcolor</p:attrName>
                                        </p:attrNameLst>
                                      </p:cBhvr>
                                      <p:by>
                                        <p:hsl h="0" s="-12549" l="-25098"/>
                                      </p:by>
                                    </p:animClr>
                                    <p:animClr clrSpc="hsl" dir="cw">
                                      <p:cBhvr>
                                        <p:cTn id="21" dur="1000" fill="hold"/>
                                        <p:tgtEl>
                                          <p:spTgt spid="11"/>
                                        </p:tgtEl>
                                        <p:attrNameLst>
                                          <p:attrName>stroke.color</p:attrName>
                                        </p:attrNameLst>
                                      </p:cBhvr>
                                      <p:by>
                                        <p:hsl h="0" s="-12549" l="-25098"/>
                                      </p:by>
                                    </p:animClr>
                                    <p:set>
                                      <p:cBhvr>
                                        <p:cTn id="22" dur="1000" fill="hold"/>
                                        <p:tgtEl>
                                          <p:spTgt spid="11"/>
                                        </p:tgtEl>
                                        <p:attrNameLst>
                                          <p:attrName>fill.type</p:attrName>
                                        </p:attrNameLst>
                                      </p:cBhvr>
                                      <p:to>
                                        <p:strVal val="solid"/>
                                      </p:to>
                                    </p:set>
                                  </p:childTnLst>
                                </p:cTn>
                              </p:par>
                              <p:par>
                                <p:cTn id="23" presetID="24" presetClass="emph" presetSubtype="0" fill="hold" grpId="0" nodeType="withEffect">
                                  <p:stCondLst>
                                    <p:cond delay="500"/>
                                  </p:stCondLst>
                                  <p:childTnLst>
                                    <p:animClr clrSpc="hsl" dir="cw">
                                      <p:cBhvr override="childStyle">
                                        <p:cTn id="24" dur="1000" fill="hold"/>
                                        <p:tgtEl>
                                          <p:spTgt spid="15"/>
                                        </p:tgtEl>
                                        <p:attrNameLst>
                                          <p:attrName>style.color</p:attrName>
                                        </p:attrNameLst>
                                      </p:cBhvr>
                                      <p:by>
                                        <p:hsl h="0" s="-12549" l="-25098"/>
                                      </p:by>
                                    </p:animClr>
                                    <p:animClr clrSpc="hsl" dir="cw">
                                      <p:cBhvr>
                                        <p:cTn id="25" dur="1000" fill="hold"/>
                                        <p:tgtEl>
                                          <p:spTgt spid="15"/>
                                        </p:tgtEl>
                                        <p:attrNameLst>
                                          <p:attrName>fillcolor</p:attrName>
                                        </p:attrNameLst>
                                      </p:cBhvr>
                                      <p:by>
                                        <p:hsl h="0" s="-12549" l="-25098"/>
                                      </p:by>
                                    </p:animClr>
                                    <p:animClr clrSpc="hsl" dir="cw">
                                      <p:cBhvr>
                                        <p:cTn id="26" dur="1000" fill="hold"/>
                                        <p:tgtEl>
                                          <p:spTgt spid="15"/>
                                        </p:tgtEl>
                                        <p:attrNameLst>
                                          <p:attrName>stroke.color</p:attrName>
                                        </p:attrNameLst>
                                      </p:cBhvr>
                                      <p:by>
                                        <p:hsl h="0" s="-12549" l="-25098"/>
                                      </p:by>
                                    </p:animClr>
                                    <p:set>
                                      <p:cBhvr>
                                        <p:cTn id="27" dur="1000" fill="hold"/>
                                        <p:tgtEl>
                                          <p:spTgt spid="15"/>
                                        </p:tgtEl>
                                        <p:attrNameLst>
                                          <p:attrName>fill.type</p:attrName>
                                        </p:attrNameLst>
                                      </p:cBhvr>
                                      <p:to>
                                        <p:strVal val="solid"/>
                                      </p:to>
                                    </p:set>
                                  </p:childTnLst>
                                </p:cTn>
                              </p:par>
                              <p:par>
                                <p:cTn id="28" presetID="24" presetClass="emph" presetSubtype="0" fill="hold" grpId="0" nodeType="withEffect">
                                  <p:stCondLst>
                                    <p:cond delay="500"/>
                                  </p:stCondLst>
                                  <p:childTnLst>
                                    <p:animClr clrSpc="hsl" dir="cw">
                                      <p:cBhvr override="childStyle">
                                        <p:cTn id="29" dur="1000" fill="hold"/>
                                        <p:tgtEl>
                                          <p:spTgt spid="12"/>
                                        </p:tgtEl>
                                        <p:attrNameLst>
                                          <p:attrName>style.color</p:attrName>
                                        </p:attrNameLst>
                                      </p:cBhvr>
                                      <p:by>
                                        <p:hsl h="0" s="-12549" l="-25098"/>
                                      </p:by>
                                    </p:animClr>
                                    <p:animClr clrSpc="hsl" dir="cw">
                                      <p:cBhvr>
                                        <p:cTn id="30" dur="1000" fill="hold"/>
                                        <p:tgtEl>
                                          <p:spTgt spid="12"/>
                                        </p:tgtEl>
                                        <p:attrNameLst>
                                          <p:attrName>fillcolor</p:attrName>
                                        </p:attrNameLst>
                                      </p:cBhvr>
                                      <p:by>
                                        <p:hsl h="0" s="-12549" l="-25098"/>
                                      </p:by>
                                    </p:animClr>
                                    <p:animClr clrSpc="hsl" dir="cw">
                                      <p:cBhvr>
                                        <p:cTn id="31" dur="1000" fill="hold"/>
                                        <p:tgtEl>
                                          <p:spTgt spid="12"/>
                                        </p:tgtEl>
                                        <p:attrNameLst>
                                          <p:attrName>stroke.color</p:attrName>
                                        </p:attrNameLst>
                                      </p:cBhvr>
                                      <p:by>
                                        <p:hsl h="0" s="-12549" l="-25098"/>
                                      </p:by>
                                    </p:animClr>
                                    <p:set>
                                      <p:cBhvr>
                                        <p:cTn id="32" dur="1000" fill="hold"/>
                                        <p:tgtEl>
                                          <p:spTgt spid="12"/>
                                        </p:tgtEl>
                                        <p:attrNameLst>
                                          <p:attrName>fill.type</p:attrName>
                                        </p:attrNameLst>
                                      </p:cBhvr>
                                      <p:to>
                                        <p:strVal val="solid"/>
                                      </p:to>
                                    </p:set>
                                  </p:childTnLst>
                                </p:cTn>
                              </p:par>
                              <p:par>
                                <p:cTn id="33" presetID="24" presetClass="emph" presetSubtype="0" fill="hold" grpId="0" nodeType="withEffect">
                                  <p:stCondLst>
                                    <p:cond delay="500"/>
                                  </p:stCondLst>
                                  <p:childTnLst>
                                    <p:animClr clrSpc="hsl" dir="cw">
                                      <p:cBhvr override="childStyle">
                                        <p:cTn id="34" dur="1000" fill="hold"/>
                                        <p:tgtEl>
                                          <p:spTgt spid="16"/>
                                        </p:tgtEl>
                                        <p:attrNameLst>
                                          <p:attrName>style.color</p:attrName>
                                        </p:attrNameLst>
                                      </p:cBhvr>
                                      <p:by>
                                        <p:hsl h="0" s="-12549" l="-25098"/>
                                      </p:by>
                                    </p:animClr>
                                    <p:animClr clrSpc="hsl" dir="cw">
                                      <p:cBhvr>
                                        <p:cTn id="35" dur="1000" fill="hold"/>
                                        <p:tgtEl>
                                          <p:spTgt spid="16"/>
                                        </p:tgtEl>
                                        <p:attrNameLst>
                                          <p:attrName>fillcolor</p:attrName>
                                        </p:attrNameLst>
                                      </p:cBhvr>
                                      <p:by>
                                        <p:hsl h="0" s="-12549" l="-25098"/>
                                      </p:by>
                                    </p:animClr>
                                    <p:animClr clrSpc="hsl" dir="cw">
                                      <p:cBhvr>
                                        <p:cTn id="36" dur="1000" fill="hold"/>
                                        <p:tgtEl>
                                          <p:spTgt spid="16"/>
                                        </p:tgtEl>
                                        <p:attrNameLst>
                                          <p:attrName>stroke.color</p:attrName>
                                        </p:attrNameLst>
                                      </p:cBhvr>
                                      <p:by>
                                        <p:hsl h="0" s="-12549" l="-25098"/>
                                      </p:by>
                                    </p:animClr>
                                    <p:set>
                                      <p:cBhvr>
                                        <p:cTn id="37" dur="1000" fill="hold"/>
                                        <p:tgtEl>
                                          <p:spTgt spid="16"/>
                                        </p:tgtEl>
                                        <p:attrNameLst>
                                          <p:attrName>fill.type</p:attrName>
                                        </p:attrNameLst>
                                      </p:cBhvr>
                                      <p:to>
                                        <p:strVal val="solid"/>
                                      </p:to>
                                    </p:set>
                                  </p:childTnLst>
                                </p:cTn>
                              </p:par>
                              <p:par>
                                <p:cTn id="38" presetID="1" presetClass="mediacall" presetSubtype="0" fill="hold" nodeType="withEffect">
                                  <p:stCondLst>
                                    <p:cond delay="1000"/>
                                  </p:stCondLst>
                                  <p:childTnLst>
                                    <p:cmd type="call" cmd="playFrom(0.0)">
                                      <p:cBhvr>
                                        <p:cTn id="39" dur="23892" fill="hold"/>
                                        <p:tgtEl>
                                          <p:spTgt spid="18"/>
                                        </p:tgtEl>
                                      </p:cBhvr>
                                    </p:cmd>
                                  </p:childTnLst>
                                </p:cTn>
                              </p:par>
                            </p:childTnLst>
                          </p:cTn>
                        </p:par>
                        <p:par>
                          <p:cTn id="40" fill="hold">
                            <p:stCondLst>
                              <p:cond delay="24892"/>
                            </p:stCondLst>
                            <p:childTnLst>
                              <p:par>
                                <p:cTn id="41" presetID="3" presetClass="mediacall" presetSubtype="0" fill="hold" nodeType="afterEffect">
                                  <p:stCondLst>
                                    <p:cond delay="0"/>
                                  </p:stCondLst>
                                  <p:childTnLst>
                                    <p:cmd type="call" cmd="stop">
                                      <p:cBhvr>
                                        <p:cTn id="42" dur="1" fill="hold"/>
                                        <p:tgtEl>
                                          <p:spTgt spid="18"/>
                                        </p:tgtEl>
                                      </p:cBhvr>
                                    </p:cmd>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500"/>
                                        <p:tgtEl>
                                          <p:spTgt spid="6">
                                            <p:txEl>
                                              <p:pRg st="1" end="1"/>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grpId="1" nodeType="withEffect">
                                  <p:stCondLst>
                                    <p:cond delay="50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1" nodeType="withEffect">
                                  <p:stCondLst>
                                    <p:cond delay="50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10" presetClass="exit" presetSubtype="0" fill="hold" grpId="1" nodeType="withEffect">
                                  <p:stCondLst>
                                    <p:cond delay="50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20">
                                            <p:txEl>
                                              <p:pRg st="0" end="0"/>
                                            </p:txEl>
                                          </p:spTgt>
                                        </p:tgtEl>
                                        <p:attrNameLst>
                                          <p:attrName>style.visibility</p:attrName>
                                        </p:attrNameLst>
                                      </p:cBhvr>
                                      <p:to>
                                        <p:strVal val="visible"/>
                                      </p:to>
                                    </p:set>
                                    <p:animEffect transition="in" filter="fade">
                                      <p:cBhvr>
                                        <p:cTn id="83" dur="500"/>
                                        <p:tgtEl>
                                          <p:spTgt spid="20">
                                            <p:txEl>
                                              <p:pRg st="0" end="0"/>
                                            </p:txEl>
                                          </p:spTgt>
                                        </p:tgtEl>
                                      </p:cBhvr>
                                    </p:animEffect>
                                  </p:childTnLst>
                                </p:cTn>
                              </p:par>
                              <p:par>
                                <p:cTn id="84" presetID="10" presetClass="entr" presetSubtype="0" fill="hold" nodeType="withEffect">
                                  <p:stCondLst>
                                    <p:cond delay="50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par>
                                <p:cTn id="87" presetID="1" presetClass="mediacall" presetSubtype="0" fill="hold" nodeType="withEffect">
                                  <p:stCondLst>
                                    <p:cond delay="1000"/>
                                  </p:stCondLst>
                                  <p:childTnLst>
                                    <p:cmd type="call" cmd="playFrom(0.0)">
                                      <p:cBhvr>
                                        <p:cTn id="88" dur="35160" fill="hold"/>
                                        <p:tgtEl>
                                          <p:spTgt spid="23"/>
                                        </p:tgtEl>
                                      </p:cBhvr>
                                    </p:cmd>
                                  </p:childTnLst>
                                </p:cTn>
                              </p:par>
                            </p:childTnLst>
                          </p:cTn>
                        </p:par>
                        <p:par>
                          <p:cTn id="89" fill="hold">
                            <p:stCondLst>
                              <p:cond delay="36160"/>
                            </p:stCondLst>
                            <p:childTnLst>
                              <p:par>
                                <p:cTn id="90" presetID="3" presetClass="mediacall" presetSubtype="0" fill="hold" nodeType="afterEffect">
                                  <p:stCondLst>
                                    <p:cond delay="0"/>
                                  </p:stCondLst>
                                  <p:childTnLst>
                                    <p:cmd type="call" cmd="stop">
                                      <p:cBhvr>
                                        <p:cTn id="91" dur="1" fill="hold"/>
                                        <p:tgtEl>
                                          <p:spTgt spid="23"/>
                                        </p:tgtEl>
                                      </p:cBhvr>
                                    </p:cmd>
                                  </p:childTnLst>
                                </p:cTn>
                              </p:par>
                              <p:par>
                                <p:cTn id="92" presetID="10" presetClass="entr" presetSubtype="0" fill="hold" grpId="2"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
                                            <p:txEl>
                                              <p:pRg st="2" end="2"/>
                                            </p:txEl>
                                          </p:spTgt>
                                        </p:tgtEl>
                                        <p:attrNameLst>
                                          <p:attrName>style.visibility</p:attrName>
                                        </p:attrNameLst>
                                      </p:cBhvr>
                                      <p:to>
                                        <p:strVal val="visible"/>
                                      </p:to>
                                    </p:set>
                                    <p:animEffect transition="in" filter="fade">
                                      <p:cBhvr>
                                        <p:cTn id="99" dur="500"/>
                                        <p:tgtEl>
                                          <p:spTgt spid="6">
                                            <p:txEl>
                                              <p:pRg st="2" end="2"/>
                                            </p:txEl>
                                          </p:spTgt>
                                        </p:tgtEl>
                                      </p:cBhvr>
                                    </p:animEffect>
                                  </p:childTnLst>
                                </p:cTn>
                              </p:par>
                              <p:par>
                                <p:cTn id="100" presetID="10" presetClass="exit" presetSubtype="0" fill="hold" grpId="3" nodeType="with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10" presetClass="entr" presetSubtype="0" fill="hold" grpId="0" nodeType="withEffect">
                                  <p:stCondLst>
                                    <p:cond delay="500"/>
                                  </p:stCondLst>
                                  <p:childTnLst>
                                    <p:set>
                                      <p:cBhvr>
                                        <p:cTn id="104" dur="1" fill="hold">
                                          <p:stCondLst>
                                            <p:cond delay="0"/>
                                          </p:stCondLst>
                                        </p:cTn>
                                        <p:tgtEl>
                                          <p:spTgt spid="19">
                                            <p:txEl>
                                              <p:pRg st="0" end="0"/>
                                            </p:txEl>
                                          </p:spTgt>
                                        </p:tgtEl>
                                        <p:attrNameLst>
                                          <p:attrName>style.visibility</p:attrName>
                                        </p:attrNameLst>
                                      </p:cBhvr>
                                      <p:to>
                                        <p:strVal val="visible"/>
                                      </p:to>
                                    </p:set>
                                    <p:animEffect transition="in" filter="fade">
                                      <p:cBhvr>
                                        <p:cTn id="105" dur="500"/>
                                        <p:tgtEl>
                                          <p:spTgt spid="19">
                                            <p:txEl>
                                              <p:pRg st="0" end="0"/>
                                            </p:txEl>
                                          </p:spTgt>
                                        </p:tgtEl>
                                      </p:cBhvr>
                                    </p:animEffect>
                                  </p:childTnLst>
                                </p:cTn>
                              </p:par>
                              <p:par>
                                <p:cTn id="106" presetID="10" presetClass="entr" presetSubtype="0" fill="hold" nodeType="withEffect">
                                  <p:stCondLst>
                                    <p:cond delay="50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1" presetClass="mediacall" presetSubtype="0" fill="hold" nodeType="withEffect">
                                  <p:stCondLst>
                                    <p:cond delay="1000"/>
                                  </p:stCondLst>
                                  <p:childTnLst>
                                    <p:cmd type="call" cmd="playFrom(0.0)">
                                      <p:cBhvr>
                                        <p:cTn id="110" dur="34586" fill="hold"/>
                                        <p:tgtEl>
                                          <p:spTgt spid="24"/>
                                        </p:tgtEl>
                                      </p:cBhvr>
                                    </p:cmd>
                                  </p:childTnLst>
                                </p:cTn>
                              </p:par>
                            </p:childTnLst>
                          </p:cTn>
                        </p:par>
                        <p:par>
                          <p:cTn id="111" fill="hold">
                            <p:stCondLst>
                              <p:cond delay="35586"/>
                            </p:stCondLst>
                            <p:childTnLst>
                              <p:par>
                                <p:cTn id="112" presetID="3" presetClass="mediacall" presetSubtype="0" fill="hold" nodeType="afterEffect">
                                  <p:stCondLst>
                                    <p:cond delay="0"/>
                                  </p:stCondLst>
                                  <p:childTnLst>
                                    <p:cmd type="call" cmd="stop">
                                      <p:cBhvr>
                                        <p:cTn id="113" dur="1" fill="hold"/>
                                        <p:tgtEl>
                                          <p:spTgt spid="24"/>
                                        </p:tgtEl>
                                      </p:cBhvr>
                                    </p:cmd>
                                  </p:childTnLst>
                                </p:cTn>
                              </p:par>
                              <p:par>
                                <p:cTn id="114" presetID="10" presetClass="entr" presetSubtype="0" fill="hold" grpId="4"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18"/>
                </p:tgtEl>
              </p:cMediaNode>
            </p:audio>
            <p:audio>
              <p:cMediaNode vol="80000">
                <p:cTn id="118" fill="hold" display="0">
                  <p:stCondLst>
                    <p:cond delay="indefinite"/>
                  </p:stCondLst>
                  <p:endCondLst>
                    <p:cond evt="onStopAudio" delay="0">
                      <p:tgtEl>
                        <p:sldTgt/>
                      </p:tgtEl>
                    </p:cond>
                  </p:endCondLst>
                </p:cTn>
                <p:tgtEl>
                  <p:spTgt spid="23"/>
                </p:tgtEl>
              </p:cMediaNode>
            </p:audio>
            <p:audio>
              <p:cMediaNode vol="80000">
                <p:cTn id="119" fill="hold" display="0">
                  <p:stCondLst>
                    <p:cond delay="indefinite"/>
                  </p:stCondLst>
                  <p:endCondLst>
                    <p:cond evt="onStopAudio" delay="0">
                      <p:tgtEl>
                        <p:sldTgt/>
                      </p:tgtEl>
                    </p:cond>
                  </p:endCondLst>
                </p:cTn>
                <p:tgtEl>
                  <p:spTgt spid="24"/>
                </p:tgtEl>
              </p:cMediaNode>
            </p:audio>
          </p:childTnLst>
        </p:cTn>
      </p:par>
    </p:tnLst>
    <p:bldLst>
      <p:bldP spid="19" grpId="0" build="p"/>
      <p:bldP spid="20" grpId="0" build="p"/>
      <p:bldP spid="9" grpId="0" animBg="1"/>
      <p:bldP spid="10" grpId="0" animBg="1"/>
      <p:bldP spid="10" grpId="1" animBg="1"/>
      <p:bldP spid="11" grpId="0" animBg="1"/>
      <p:bldP spid="11" grpId="1" animBg="1"/>
      <p:bldP spid="12" grpId="0" animBg="1"/>
      <p:bldP spid="12" grpId="1" animBg="1"/>
      <p:bldP spid="13" grpId="0" animBg="1"/>
      <p:bldP spid="14" grpId="0" animBg="1"/>
      <p:bldP spid="14" grpId="1" animBg="1"/>
      <p:bldP spid="15" grpId="0" animBg="1"/>
      <p:bldP spid="15" grpId="1" animBg="1"/>
      <p:bldP spid="16" grpId="0" animBg="1"/>
      <p:bldP spid="16" grpId="1" animBg="1"/>
      <p:bldP spid="17" grpId="0" animBg="1"/>
      <p:bldP spid="21" grpId="0" animBg="1"/>
      <p:bldP spid="21" grpId="1" animBg="1"/>
      <p:bldP spid="21" grpId="2" animBg="1"/>
      <p:bldP spid="21" grpId="3" animBg="1"/>
      <p:bldP spid="21"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41A8EF-88B4-4DA9-9457-2AFEBB3820E5}"/>
              </a:ext>
            </a:extLst>
          </p:cNvPr>
          <p:cNvSpPr>
            <a:spLocks noGrp="1"/>
          </p:cNvSpPr>
          <p:nvPr>
            <p:ph type="body" sz="quarter" idx="10"/>
          </p:nvPr>
        </p:nvSpPr>
        <p:spPr/>
        <p:txBody>
          <a:bodyPr/>
          <a:lstStyle/>
          <a:p>
            <a:r>
              <a:rPr lang="en-AU" dirty="0"/>
              <a:t>1.1</a:t>
            </a:r>
          </a:p>
        </p:txBody>
      </p:sp>
      <p:sp>
        <p:nvSpPr>
          <p:cNvPr id="3" name="Text Placeholder 2">
            <a:extLst>
              <a:ext uri="{FF2B5EF4-FFF2-40B4-BE49-F238E27FC236}">
                <a16:creationId xmlns:a16="http://schemas.microsoft.com/office/drawing/2014/main" id="{B8DD85EC-5080-4EFC-AB17-B50B71812B01}"/>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466C88F9-4723-4D1A-90D6-A207450D7935}"/>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31439995-A735-43DA-887D-F531F60594D6}"/>
              </a:ext>
            </a:extLst>
          </p:cNvPr>
          <p:cNvSpPr>
            <a:spLocks noGrp="1"/>
          </p:cNvSpPr>
          <p:nvPr>
            <p:ph type="ftr" sz="quarter" idx="13"/>
          </p:nvPr>
        </p:nvSpPr>
        <p:spPr/>
        <p:txBody>
          <a:bodyPr/>
          <a:lstStyle/>
          <a:p>
            <a:r>
              <a:rPr lang="en-US"/>
              <a:t>Module 1, Snippet 6</a:t>
            </a:r>
            <a:endParaRPr lang="en-US" dirty="0"/>
          </a:p>
        </p:txBody>
      </p:sp>
      <p:sp>
        <p:nvSpPr>
          <p:cNvPr id="6" name="Arrow: Chevron 5">
            <a:extLst>
              <a:ext uri="{FF2B5EF4-FFF2-40B4-BE49-F238E27FC236}">
                <a16:creationId xmlns:a16="http://schemas.microsoft.com/office/drawing/2014/main" id="{B068A59F-D90E-4422-BB1F-6146A782B38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219965732"/>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1, Snippet 6</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What is leading practice?</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087631" y="4876408"/>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Informed culture</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3714750" y="289349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Trusting culture</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234761" y="4455538"/>
            <a:ext cx="1254758" cy="450981"/>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2629732" y="3791391"/>
            <a:ext cx="1550916" cy="619119"/>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5243276" y="487640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Adaptable culture</a:t>
            </a:r>
          </a:p>
        </p:txBody>
      </p:sp>
      <p:sp>
        <p:nvSpPr>
          <p:cNvPr id="15" name="Rectangle 14">
            <a:hlinkClick r:id="" action="ppaction://customshow?id=5" highlightClick="1">
              <a:snd r:embed="rId5" name="click.wav"/>
            </a:hlinkClick>
            <a:extLst>
              <a:ext uri="{FF2B5EF4-FFF2-40B4-BE49-F238E27FC236}">
                <a16:creationId xmlns:a16="http://schemas.microsoft.com/office/drawing/2014/main" id="{BFFCDDF0-0071-4CB2-9F79-77A8B8336A56}"/>
              </a:ext>
            </a:extLst>
          </p:cNvPr>
          <p:cNvSpPr/>
          <p:nvPr/>
        </p:nvSpPr>
        <p:spPr>
          <a:xfrm>
            <a:off x="6506693" y="2973747"/>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br>
              <a:rPr lang="en-AU" dirty="0"/>
            </a:br>
            <a:r>
              <a:rPr lang="en-AU" dirty="0"/>
              <a:t>Improving culture</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4207556" y="4272686"/>
            <a:ext cx="1550915" cy="52052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DD4DE5B-7FA4-4ECB-9847-DF43A8DD324D}"/>
              </a:ext>
            </a:extLst>
          </p:cNvPr>
          <p:cNvCxnSpPr>
            <a:cxnSpLocks/>
            <a:stCxn id="13" idx="0"/>
            <a:endCxn id="15" idx="2"/>
          </p:cNvCxnSpPr>
          <p:nvPr/>
        </p:nvCxnSpPr>
        <p:spPr>
          <a:xfrm rot="5400000" flipH="1" flipV="1">
            <a:off x="6363654" y="3725369"/>
            <a:ext cx="1038660" cy="1263417"/>
          </a:xfrm>
          <a:prstGeom prst="bentConnector3">
            <a:avLst>
              <a:gd name="adj1" fmla="val 50000"/>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3" name="TAC_MOD1_SNIP6_SLIDE_03_PARA_A">
            <a:hlinkClick r:id="" action="ppaction://media"/>
            <a:extLst>
              <a:ext uri="{FF2B5EF4-FFF2-40B4-BE49-F238E27FC236}">
                <a16:creationId xmlns:a16="http://schemas.microsoft.com/office/drawing/2014/main" id="{ABBB1689-9DA9-484E-BBCB-F6CE677D2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133"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032" fill="hold"/>
                                        <p:tgtEl>
                                          <p:spTgt spid="3"/>
                                        </p:tgtEl>
                                      </p:cBhvr>
                                    </p:cmd>
                                  </p:childTnLst>
                                </p:cTn>
                              </p:par>
                            </p:childTnLst>
                          </p:cTn>
                        </p:par>
                        <p:par>
                          <p:cTn id="7" fill="hold">
                            <p:stCondLst>
                              <p:cond delay="21032"/>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6844DE-7A6C-4B7B-87BC-DF4ACC512B40}"/>
              </a:ext>
            </a:extLst>
          </p:cNvPr>
          <p:cNvSpPr>
            <a:spLocks noGrp="1"/>
          </p:cNvSpPr>
          <p:nvPr>
            <p:ph type="body" sz="quarter" idx="10"/>
          </p:nvPr>
        </p:nvSpPr>
        <p:spPr/>
        <p:txBody>
          <a:bodyPr/>
          <a:lstStyle/>
          <a:p>
            <a:r>
              <a:rPr lang="en-AU" dirty="0"/>
              <a:t>What is leading practice?</a:t>
            </a:r>
          </a:p>
        </p:txBody>
      </p:sp>
      <p:sp>
        <p:nvSpPr>
          <p:cNvPr id="4" name="Slide Number Placeholder 3">
            <a:extLst>
              <a:ext uri="{FF2B5EF4-FFF2-40B4-BE49-F238E27FC236}">
                <a16:creationId xmlns:a16="http://schemas.microsoft.com/office/drawing/2014/main" id="{7E4F05FA-8FE6-4D2E-8BFE-D6A095B03BDC}"/>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76444654-AFA8-43CD-99ED-A1A66746348C}"/>
              </a:ext>
            </a:extLst>
          </p:cNvPr>
          <p:cNvSpPr>
            <a:spLocks noGrp="1"/>
          </p:cNvSpPr>
          <p:nvPr>
            <p:ph type="ftr" sz="quarter" idx="12"/>
          </p:nvPr>
        </p:nvSpPr>
        <p:spPr/>
        <p:txBody>
          <a:bodyPr/>
          <a:lstStyle/>
          <a:p>
            <a:r>
              <a:rPr lang="en-US"/>
              <a:t>Module 1, Snippet 6</a:t>
            </a:r>
            <a:endParaRPr lang="en-US" dirty="0"/>
          </a:p>
        </p:txBody>
      </p:sp>
      <p:pic>
        <p:nvPicPr>
          <p:cNvPr id="3" name="TAC_MOD1_SNIP6_SLIDE_04_PARA_A">
            <a:hlinkClick r:id="" action="ppaction://media"/>
            <a:extLst>
              <a:ext uri="{FF2B5EF4-FFF2-40B4-BE49-F238E27FC236}">
                <a16:creationId xmlns:a16="http://schemas.microsoft.com/office/drawing/2014/main" id="{24564DD0-ED2F-4AF2-9F37-080BE16356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4057" y="0"/>
            <a:ext cx="609600" cy="609600"/>
          </a:xfrm>
          <a:prstGeom prst="rect">
            <a:avLst/>
          </a:prstGeom>
        </p:spPr>
      </p:pic>
    </p:spTree>
    <p:extLst>
      <p:ext uri="{BB962C8B-B14F-4D97-AF65-F5344CB8AC3E}">
        <p14:creationId xmlns:p14="http://schemas.microsoft.com/office/powerpoint/2010/main" val="3639795005"/>
      </p:ext>
    </p:extLst>
  </p:cSld>
  <p:clrMapOvr>
    <a:masterClrMapping/>
  </p:clrMapOvr>
  <mc:AlternateContent xmlns:mc="http://schemas.openxmlformats.org/markup-compatibility/2006" xmlns:p14="http://schemas.microsoft.com/office/powerpoint/2010/main">
    <mc:Choice Requires="p14">
      <p:transition spd="med" p14:dur="700" advTm="18000">
        <p:fade/>
      </p:transition>
    </mc:Choice>
    <mc:Fallback xmlns="">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650" fill="hold"/>
                                        <p:tgtEl>
                                          <p:spTgt spid="3"/>
                                        </p:tgtEl>
                                      </p:cBhvr>
                                    </p:cmd>
                                  </p:childTnLst>
                                </p:cTn>
                              </p:par>
                            </p:childTnLst>
                          </p:cTn>
                        </p:par>
                        <p:par>
                          <p:cTn id="7" fill="hold">
                            <p:stCondLst>
                              <p:cond delay="16650"/>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C38B4F6-80CC-4996-824E-9020ADF8EC0E}"/>
              </a:ext>
            </a:extLst>
          </p:cNvPr>
          <p:cNvSpPr>
            <a:spLocks noGrp="1"/>
          </p:cNvSpPr>
          <p:nvPr>
            <p:ph idx="1"/>
          </p:nvPr>
        </p:nvSpPr>
        <p:spPr/>
        <p:txBody>
          <a:bodyPr/>
          <a:lstStyle/>
          <a:p>
            <a:pPr marL="285750" indent="-285750">
              <a:buFont typeface="Arial" panose="020B0604020202020204" pitchFamily="34" charset="0"/>
              <a:buChar char="•"/>
            </a:pPr>
            <a:r>
              <a:rPr lang="en-AU" dirty="0"/>
              <a:t>Doing things in the best possible way</a:t>
            </a:r>
          </a:p>
          <a:p>
            <a:pPr marL="285750" indent="-285750">
              <a:buFont typeface="Arial" panose="020B0604020202020204" pitchFamily="34" charset="0"/>
              <a:buChar char="•"/>
            </a:pPr>
            <a:r>
              <a:rPr lang="en-AU" dirty="0"/>
              <a:t>Continuously improving</a:t>
            </a:r>
          </a:p>
          <a:p>
            <a:pPr marL="285750" indent="-285750">
              <a:buFont typeface="Arial" panose="020B0604020202020204" pitchFamily="34" charset="0"/>
              <a:buChar char="•"/>
            </a:pPr>
            <a:r>
              <a:rPr lang="en-AU" dirty="0"/>
              <a:t>Embodied by a generative culture</a:t>
            </a:r>
          </a:p>
        </p:txBody>
      </p:sp>
      <p:sp>
        <p:nvSpPr>
          <p:cNvPr id="5" name="Title 4">
            <a:extLst>
              <a:ext uri="{FF2B5EF4-FFF2-40B4-BE49-F238E27FC236}">
                <a16:creationId xmlns:a16="http://schemas.microsoft.com/office/drawing/2014/main" id="{88B79604-AE26-4D05-BD92-9FF6E718C120}"/>
              </a:ext>
            </a:extLst>
          </p:cNvPr>
          <p:cNvSpPr>
            <a:spLocks noGrp="1"/>
          </p:cNvSpPr>
          <p:nvPr>
            <p:ph type="title"/>
          </p:nvPr>
        </p:nvSpPr>
        <p:spPr/>
        <p:txBody>
          <a:bodyPr/>
          <a:lstStyle/>
          <a:p>
            <a:r>
              <a:rPr lang="en-AU" dirty="0"/>
              <a:t>Qualities of leading practice</a:t>
            </a:r>
          </a:p>
        </p:txBody>
      </p:sp>
      <p:sp>
        <p:nvSpPr>
          <p:cNvPr id="4" name="Footer Placeholder 3">
            <a:extLst>
              <a:ext uri="{FF2B5EF4-FFF2-40B4-BE49-F238E27FC236}">
                <a16:creationId xmlns:a16="http://schemas.microsoft.com/office/drawing/2014/main" id="{12CB129B-CDD5-4F99-B041-3AB7700223BA}"/>
              </a:ext>
            </a:extLst>
          </p:cNvPr>
          <p:cNvSpPr>
            <a:spLocks noGrp="1"/>
          </p:cNvSpPr>
          <p:nvPr>
            <p:ph type="ftr" sz="quarter" idx="10"/>
          </p:nvPr>
        </p:nvSpPr>
        <p:spPr/>
        <p:txBody>
          <a:bodyPr/>
          <a:lstStyle/>
          <a:p>
            <a:r>
              <a:rPr lang="en-US"/>
              <a:t>Module 1, Snippet 6</a:t>
            </a:r>
            <a:endParaRPr lang="en-US" dirty="0"/>
          </a:p>
        </p:txBody>
      </p:sp>
      <p:sp>
        <p:nvSpPr>
          <p:cNvPr id="3" name="Slide Number Placeholder 2">
            <a:extLst>
              <a:ext uri="{FF2B5EF4-FFF2-40B4-BE49-F238E27FC236}">
                <a16:creationId xmlns:a16="http://schemas.microsoft.com/office/drawing/2014/main" id="{C9849526-507D-40E5-8924-779C1A1D200E}"/>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2" name="Arrow: Chevron 11">
            <a:extLst>
              <a:ext uri="{FF2B5EF4-FFF2-40B4-BE49-F238E27FC236}">
                <a16:creationId xmlns:a16="http://schemas.microsoft.com/office/drawing/2014/main" id="{21FD685A-B750-4231-9D24-F24A61BB3156}"/>
              </a:ext>
            </a:extLst>
          </p:cNvPr>
          <p:cNvSpPr/>
          <p:nvPr/>
        </p:nvSpPr>
        <p:spPr>
          <a:xfrm>
            <a:off x="1730715" y="42000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Reactive</a:t>
            </a:r>
          </a:p>
        </p:txBody>
      </p:sp>
      <p:sp>
        <p:nvSpPr>
          <p:cNvPr id="13" name="Arrow: Pentagon 12">
            <a:extLst>
              <a:ext uri="{FF2B5EF4-FFF2-40B4-BE49-F238E27FC236}">
                <a16:creationId xmlns:a16="http://schemas.microsoft.com/office/drawing/2014/main" id="{31AE6E20-DFA7-4051-B36F-B7219E6A56DD}"/>
              </a:ext>
            </a:extLst>
          </p:cNvPr>
          <p:cNvSpPr/>
          <p:nvPr/>
        </p:nvSpPr>
        <p:spPr>
          <a:xfrm>
            <a:off x="-65314" y="4200070"/>
            <a:ext cx="1944000" cy="1224000"/>
          </a:xfrm>
          <a:prstGeom prst="homePlate">
            <a:avLst>
              <a:gd name="adj" fmla="val 2154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Pathological</a:t>
            </a:r>
          </a:p>
        </p:txBody>
      </p:sp>
      <p:sp>
        <p:nvSpPr>
          <p:cNvPr id="14" name="Arrow: Chevron 13">
            <a:extLst>
              <a:ext uri="{FF2B5EF4-FFF2-40B4-BE49-F238E27FC236}">
                <a16:creationId xmlns:a16="http://schemas.microsoft.com/office/drawing/2014/main" id="{08449E88-D379-499A-9C73-79083E13FF21}"/>
              </a:ext>
            </a:extLst>
          </p:cNvPr>
          <p:cNvSpPr/>
          <p:nvPr/>
        </p:nvSpPr>
        <p:spPr>
          <a:xfrm>
            <a:off x="3526744" y="42000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Calculative</a:t>
            </a:r>
          </a:p>
        </p:txBody>
      </p:sp>
      <p:sp>
        <p:nvSpPr>
          <p:cNvPr id="15" name="Arrow: Chevron 14">
            <a:extLst>
              <a:ext uri="{FF2B5EF4-FFF2-40B4-BE49-F238E27FC236}">
                <a16:creationId xmlns:a16="http://schemas.microsoft.com/office/drawing/2014/main" id="{2410186F-728C-42E2-A5AC-D015A905AACB}"/>
              </a:ext>
            </a:extLst>
          </p:cNvPr>
          <p:cNvSpPr/>
          <p:nvPr/>
        </p:nvSpPr>
        <p:spPr>
          <a:xfrm>
            <a:off x="5322773" y="42000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Proactive</a:t>
            </a:r>
          </a:p>
        </p:txBody>
      </p:sp>
      <p:sp>
        <p:nvSpPr>
          <p:cNvPr id="16" name="Arrow: Chevron 15">
            <a:extLst>
              <a:ext uri="{FF2B5EF4-FFF2-40B4-BE49-F238E27FC236}">
                <a16:creationId xmlns:a16="http://schemas.microsoft.com/office/drawing/2014/main" id="{0C9A6108-9476-4B81-83E0-0F691E3853E3}"/>
              </a:ext>
            </a:extLst>
          </p:cNvPr>
          <p:cNvSpPr/>
          <p:nvPr/>
        </p:nvSpPr>
        <p:spPr>
          <a:xfrm>
            <a:off x="7118802" y="4200070"/>
            <a:ext cx="1944000" cy="1224000"/>
          </a:xfrm>
          <a:prstGeom prst="chevron">
            <a:avLst>
              <a:gd name="adj" fmla="val 22017"/>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dirty="0">
                <a:solidFill>
                  <a:schemeClr val="bg1"/>
                </a:solidFill>
              </a:rPr>
              <a:t>Generative</a:t>
            </a:r>
          </a:p>
        </p:txBody>
      </p:sp>
      <p:grpSp>
        <p:nvGrpSpPr>
          <p:cNvPr id="32" name="Group 31">
            <a:extLst>
              <a:ext uri="{FF2B5EF4-FFF2-40B4-BE49-F238E27FC236}">
                <a16:creationId xmlns:a16="http://schemas.microsoft.com/office/drawing/2014/main" id="{4263A858-52D9-41B1-B0C4-9F3FA8E1F49A}"/>
              </a:ext>
            </a:extLst>
          </p:cNvPr>
          <p:cNvGrpSpPr/>
          <p:nvPr/>
        </p:nvGrpSpPr>
        <p:grpSpPr>
          <a:xfrm>
            <a:off x="1127666" y="3359617"/>
            <a:ext cx="1155750" cy="1458441"/>
            <a:chOff x="1127666" y="3391367"/>
            <a:chExt cx="1155750" cy="1458441"/>
          </a:xfrm>
        </p:grpSpPr>
        <p:sp>
          <p:nvSpPr>
            <p:cNvPr id="20" name="Arrow: Bent 19">
              <a:extLst>
                <a:ext uri="{FF2B5EF4-FFF2-40B4-BE49-F238E27FC236}">
                  <a16:creationId xmlns:a16="http://schemas.microsoft.com/office/drawing/2014/main" id="{3E4A927B-6CCD-432E-A234-CB186A78BF20}"/>
                </a:ext>
              </a:extLst>
            </p:cNvPr>
            <p:cNvSpPr/>
            <p:nvPr/>
          </p:nvSpPr>
          <p:spPr>
            <a:xfrm rot="2700000">
              <a:off x="1239416" y="3355367"/>
              <a:ext cx="1008000" cy="1080000"/>
            </a:xfrm>
            <a:prstGeom prst="bentArrow">
              <a:avLst>
                <a:gd name="adj1" fmla="val 27475"/>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rstTxWarp prst="textArchUp">
                <a:avLst/>
              </a:prstTxWarp>
              <a:scene3d>
                <a:camera prst="orthographicFront">
                  <a:rot lat="0" lon="0" rev="2700000"/>
                </a:camera>
                <a:lightRig rig="threePt" dir="t"/>
              </a:scene3d>
            </a:bodyPr>
            <a:lstStyle/>
            <a:p>
              <a:pPr algn="ctr"/>
              <a:endParaRPr lang="en-AU" dirty="0">
                <a:solidFill>
                  <a:srgbClr val="01A0DF"/>
                </a:solidFill>
              </a:endParaRPr>
            </a:p>
          </p:txBody>
        </p:sp>
        <p:sp>
          <p:nvSpPr>
            <p:cNvPr id="25" name="TextBox 24">
              <a:extLst>
                <a:ext uri="{FF2B5EF4-FFF2-40B4-BE49-F238E27FC236}">
                  <a16:creationId xmlns:a16="http://schemas.microsoft.com/office/drawing/2014/main" id="{406D6C18-89C9-412E-AF9C-DD1A8710D62E}"/>
                </a:ext>
              </a:extLst>
            </p:cNvPr>
            <p:cNvSpPr txBox="1"/>
            <p:nvPr/>
          </p:nvSpPr>
          <p:spPr>
            <a:xfrm>
              <a:off x="1127666" y="3697808"/>
              <a:ext cx="1102064" cy="1152000"/>
            </a:xfrm>
            <a:prstGeom prst="rect">
              <a:avLst/>
            </a:prstGeom>
            <a:noFill/>
          </p:spPr>
          <p:txBody>
            <a:bodyPr wrap="square" rtlCol="0">
              <a:prstTxWarp prst="textArchUp">
                <a:avLst/>
              </a:prstTxWarp>
              <a:spAutoFit/>
            </a:bodyPr>
            <a:lstStyle/>
            <a:p>
              <a:pPr algn="ctr"/>
              <a:r>
                <a:rPr lang="en-AU" b="1" dirty="0">
                  <a:solidFill>
                    <a:srgbClr val="01A0DF"/>
                  </a:solidFill>
                </a:rPr>
                <a:t>In place</a:t>
              </a:r>
            </a:p>
          </p:txBody>
        </p:sp>
      </p:grpSp>
      <p:grpSp>
        <p:nvGrpSpPr>
          <p:cNvPr id="33" name="Group 32">
            <a:extLst>
              <a:ext uri="{FF2B5EF4-FFF2-40B4-BE49-F238E27FC236}">
                <a16:creationId xmlns:a16="http://schemas.microsoft.com/office/drawing/2014/main" id="{CE155827-6823-44D8-A48E-3776DB3FFF86}"/>
              </a:ext>
            </a:extLst>
          </p:cNvPr>
          <p:cNvGrpSpPr/>
          <p:nvPr/>
        </p:nvGrpSpPr>
        <p:grpSpPr>
          <a:xfrm>
            <a:off x="2926558" y="3359617"/>
            <a:ext cx="1155750" cy="1458441"/>
            <a:chOff x="2892966" y="3340567"/>
            <a:chExt cx="1155750" cy="1458441"/>
          </a:xfrm>
        </p:grpSpPr>
        <p:sp>
          <p:nvSpPr>
            <p:cNvPr id="26" name="Arrow: Bent 25">
              <a:extLst>
                <a:ext uri="{FF2B5EF4-FFF2-40B4-BE49-F238E27FC236}">
                  <a16:creationId xmlns:a16="http://schemas.microsoft.com/office/drawing/2014/main" id="{F610A9E2-F01A-4D51-9314-2BAFC702289F}"/>
                </a:ext>
              </a:extLst>
            </p:cNvPr>
            <p:cNvSpPr/>
            <p:nvPr/>
          </p:nvSpPr>
          <p:spPr>
            <a:xfrm rot="2700000">
              <a:off x="3004716" y="3304567"/>
              <a:ext cx="1008000" cy="1080000"/>
            </a:xfrm>
            <a:prstGeom prst="bentArrow">
              <a:avLst>
                <a:gd name="adj1" fmla="val 27475"/>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rstTxWarp prst="textArchUp">
                <a:avLst/>
              </a:prstTxWarp>
              <a:scene3d>
                <a:camera prst="orthographicFront">
                  <a:rot lat="0" lon="0" rev="2700000"/>
                </a:camera>
                <a:lightRig rig="threePt" dir="t"/>
              </a:scene3d>
            </a:bodyPr>
            <a:lstStyle/>
            <a:p>
              <a:pPr algn="ctr"/>
              <a:endParaRPr lang="en-AU" dirty="0">
                <a:solidFill>
                  <a:srgbClr val="01A0DF"/>
                </a:solidFill>
              </a:endParaRPr>
            </a:p>
          </p:txBody>
        </p:sp>
        <p:sp>
          <p:nvSpPr>
            <p:cNvPr id="27" name="TextBox 26">
              <a:extLst>
                <a:ext uri="{FF2B5EF4-FFF2-40B4-BE49-F238E27FC236}">
                  <a16:creationId xmlns:a16="http://schemas.microsoft.com/office/drawing/2014/main" id="{D92C138D-8D57-4824-B543-0FACBDC5E012}"/>
                </a:ext>
              </a:extLst>
            </p:cNvPr>
            <p:cNvSpPr txBox="1"/>
            <p:nvPr/>
          </p:nvSpPr>
          <p:spPr>
            <a:xfrm>
              <a:off x="2892966" y="3647008"/>
              <a:ext cx="1102064" cy="1152000"/>
            </a:xfrm>
            <a:prstGeom prst="rect">
              <a:avLst/>
            </a:prstGeom>
            <a:noFill/>
          </p:spPr>
          <p:txBody>
            <a:bodyPr wrap="square" rtlCol="0">
              <a:prstTxWarp prst="textArchUp">
                <a:avLst/>
              </a:prstTxWarp>
              <a:spAutoFit/>
            </a:bodyPr>
            <a:lstStyle/>
            <a:p>
              <a:pPr algn="ctr"/>
              <a:r>
                <a:rPr lang="en-AU" b="1" dirty="0">
                  <a:solidFill>
                    <a:srgbClr val="01A0DF"/>
                  </a:solidFill>
                </a:rPr>
                <a:t>In operation</a:t>
              </a:r>
            </a:p>
          </p:txBody>
        </p:sp>
      </p:grpSp>
      <p:grpSp>
        <p:nvGrpSpPr>
          <p:cNvPr id="34" name="Group 33">
            <a:extLst>
              <a:ext uri="{FF2B5EF4-FFF2-40B4-BE49-F238E27FC236}">
                <a16:creationId xmlns:a16="http://schemas.microsoft.com/office/drawing/2014/main" id="{48971667-74AA-4F77-A3BB-1BC60BE18897}"/>
              </a:ext>
            </a:extLst>
          </p:cNvPr>
          <p:cNvGrpSpPr/>
          <p:nvPr/>
        </p:nvGrpSpPr>
        <p:grpSpPr>
          <a:xfrm>
            <a:off x="4725450" y="3359617"/>
            <a:ext cx="1155750" cy="1458441"/>
            <a:chOff x="4696366" y="3327867"/>
            <a:chExt cx="1155750" cy="1458441"/>
          </a:xfrm>
        </p:grpSpPr>
        <p:sp>
          <p:nvSpPr>
            <p:cNvPr id="28" name="Arrow: Bent 27">
              <a:extLst>
                <a:ext uri="{FF2B5EF4-FFF2-40B4-BE49-F238E27FC236}">
                  <a16:creationId xmlns:a16="http://schemas.microsoft.com/office/drawing/2014/main" id="{5B832051-F26D-4F47-968D-AEBE6CF91F04}"/>
                </a:ext>
              </a:extLst>
            </p:cNvPr>
            <p:cNvSpPr/>
            <p:nvPr/>
          </p:nvSpPr>
          <p:spPr>
            <a:xfrm rot="2700000">
              <a:off x="4808116" y="3291867"/>
              <a:ext cx="1008000" cy="1080000"/>
            </a:xfrm>
            <a:prstGeom prst="bentArrow">
              <a:avLst>
                <a:gd name="adj1" fmla="val 27475"/>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rstTxWarp prst="textArchUp">
                <a:avLst/>
              </a:prstTxWarp>
              <a:scene3d>
                <a:camera prst="orthographicFront">
                  <a:rot lat="0" lon="0" rev="2700000"/>
                </a:camera>
                <a:lightRig rig="threePt" dir="t"/>
              </a:scene3d>
            </a:bodyPr>
            <a:lstStyle/>
            <a:p>
              <a:pPr algn="ctr"/>
              <a:endParaRPr lang="en-AU" dirty="0">
                <a:solidFill>
                  <a:srgbClr val="01A0DF"/>
                </a:solidFill>
              </a:endParaRPr>
            </a:p>
          </p:txBody>
        </p:sp>
        <p:sp>
          <p:nvSpPr>
            <p:cNvPr id="29" name="TextBox 28">
              <a:extLst>
                <a:ext uri="{FF2B5EF4-FFF2-40B4-BE49-F238E27FC236}">
                  <a16:creationId xmlns:a16="http://schemas.microsoft.com/office/drawing/2014/main" id="{905336E8-6261-4A75-B89A-F3BF36A19DF7}"/>
                </a:ext>
              </a:extLst>
            </p:cNvPr>
            <p:cNvSpPr txBox="1"/>
            <p:nvPr/>
          </p:nvSpPr>
          <p:spPr>
            <a:xfrm>
              <a:off x="4696366" y="3634308"/>
              <a:ext cx="1102064" cy="1152000"/>
            </a:xfrm>
            <a:prstGeom prst="rect">
              <a:avLst/>
            </a:prstGeom>
            <a:noFill/>
          </p:spPr>
          <p:txBody>
            <a:bodyPr wrap="square" rtlCol="0">
              <a:prstTxWarp prst="textArchUp">
                <a:avLst/>
              </a:prstTxWarp>
              <a:spAutoFit/>
            </a:bodyPr>
            <a:lstStyle/>
            <a:p>
              <a:pPr algn="ctr"/>
              <a:r>
                <a:rPr lang="en-AU" b="1" dirty="0">
                  <a:solidFill>
                    <a:srgbClr val="01A0DF"/>
                  </a:solidFill>
                </a:rPr>
                <a:t>Effective</a:t>
              </a:r>
            </a:p>
          </p:txBody>
        </p:sp>
      </p:grpSp>
      <p:grpSp>
        <p:nvGrpSpPr>
          <p:cNvPr id="35" name="Group 34">
            <a:extLst>
              <a:ext uri="{FF2B5EF4-FFF2-40B4-BE49-F238E27FC236}">
                <a16:creationId xmlns:a16="http://schemas.microsoft.com/office/drawing/2014/main" id="{E08EFFC8-6BB7-4FC4-ABBE-A309DD772478}"/>
              </a:ext>
            </a:extLst>
          </p:cNvPr>
          <p:cNvGrpSpPr/>
          <p:nvPr/>
        </p:nvGrpSpPr>
        <p:grpSpPr>
          <a:xfrm>
            <a:off x="6524341" y="3359617"/>
            <a:ext cx="1155750" cy="1458441"/>
            <a:chOff x="6575141" y="3340567"/>
            <a:chExt cx="1155750" cy="1458441"/>
          </a:xfrm>
        </p:grpSpPr>
        <p:sp>
          <p:nvSpPr>
            <p:cNvPr id="30" name="Arrow: Bent 29">
              <a:extLst>
                <a:ext uri="{FF2B5EF4-FFF2-40B4-BE49-F238E27FC236}">
                  <a16:creationId xmlns:a16="http://schemas.microsoft.com/office/drawing/2014/main" id="{B708177C-A5D1-4970-8213-AF9F6C74A48E}"/>
                </a:ext>
              </a:extLst>
            </p:cNvPr>
            <p:cNvSpPr/>
            <p:nvPr/>
          </p:nvSpPr>
          <p:spPr>
            <a:xfrm rot="2700000">
              <a:off x="6686891" y="3304567"/>
              <a:ext cx="1008000" cy="1080000"/>
            </a:xfrm>
            <a:prstGeom prst="bentArrow">
              <a:avLst>
                <a:gd name="adj1" fmla="val 27475"/>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rstTxWarp prst="textArchUp">
                <a:avLst/>
              </a:prstTxWarp>
              <a:scene3d>
                <a:camera prst="orthographicFront">
                  <a:rot lat="0" lon="0" rev="2700000"/>
                </a:camera>
                <a:lightRig rig="threePt" dir="t"/>
              </a:scene3d>
            </a:bodyPr>
            <a:lstStyle/>
            <a:p>
              <a:pPr algn="ctr"/>
              <a:endParaRPr lang="en-AU" dirty="0">
                <a:solidFill>
                  <a:srgbClr val="01A0DF"/>
                </a:solidFill>
              </a:endParaRPr>
            </a:p>
          </p:txBody>
        </p:sp>
        <p:sp>
          <p:nvSpPr>
            <p:cNvPr id="31" name="TextBox 30">
              <a:extLst>
                <a:ext uri="{FF2B5EF4-FFF2-40B4-BE49-F238E27FC236}">
                  <a16:creationId xmlns:a16="http://schemas.microsoft.com/office/drawing/2014/main" id="{BDC45AC6-148D-4CDC-8181-2DDE93CE76DE}"/>
                </a:ext>
              </a:extLst>
            </p:cNvPr>
            <p:cNvSpPr txBox="1"/>
            <p:nvPr/>
          </p:nvSpPr>
          <p:spPr>
            <a:xfrm>
              <a:off x="6575141" y="3647008"/>
              <a:ext cx="1102064" cy="1152000"/>
            </a:xfrm>
            <a:prstGeom prst="rect">
              <a:avLst/>
            </a:prstGeom>
            <a:noFill/>
          </p:spPr>
          <p:txBody>
            <a:bodyPr wrap="square" rtlCol="0">
              <a:prstTxWarp prst="textArchUp">
                <a:avLst/>
              </a:prstTxWarp>
              <a:spAutoFit/>
            </a:bodyPr>
            <a:lstStyle/>
            <a:p>
              <a:pPr algn="ctr"/>
              <a:r>
                <a:rPr lang="en-AU" b="1" dirty="0">
                  <a:solidFill>
                    <a:srgbClr val="01A0DF"/>
                  </a:solidFill>
                </a:rPr>
                <a:t>Permanent</a:t>
              </a:r>
            </a:p>
          </p:txBody>
        </p:sp>
      </p:grpSp>
      <p:sp>
        <p:nvSpPr>
          <p:cNvPr id="23" name="Arrow: Chevron 22">
            <a:extLst>
              <a:ext uri="{FF2B5EF4-FFF2-40B4-BE49-F238E27FC236}">
                <a16:creationId xmlns:a16="http://schemas.microsoft.com/office/drawing/2014/main" id="{0267066F-71C7-4638-814B-1E1A8521EC6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9" name="TAC_MOD1_SNIP6_SLIDE_05_PARA_A">
            <a:hlinkClick r:id="" action="ppaction://media"/>
            <a:extLst>
              <a:ext uri="{FF2B5EF4-FFF2-40B4-BE49-F238E27FC236}">
                <a16:creationId xmlns:a16="http://schemas.microsoft.com/office/drawing/2014/main" id="{6DD3D168-0983-457B-BFC8-6CB304EFB75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75374" y="0"/>
            <a:ext cx="609600" cy="609600"/>
          </a:xfrm>
          <a:prstGeom prst="rect">
            <a:avLst/>
          </a:prstGeom>
        </p:spPr>
      </p:pic>
      <p:pic>
        <p:nvPicPr>
          <p:cNvPr id="10" name="TAC_MOD1_SNIP6_SLIDE_05_PARA_B">
            <a:hlinkClick r:id="" action="ppaction://media"/>
            <a:extLst>
              <a:ext uri="{FF2B5EF4-FFF2-40B4-BE49-F238E27FC236}">
                <a16:creationId xmlns:a16="http://schemas.microsoft.com/office/drawing/2014/main" id="{0D5A3833-87FF-4E14-8F2C-4FCF95672DD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75374" y="656412"/>
            <a:ext cx="609600" cy="609600"/>
          </a:xfrm>
          <a:prstGeom prst="rect">
            <a:avLst/>
          </a:prstGeom>
        </p:spPr>
      </p:pic>
      <p:pic>
        <p:nvPicPr>
          <p:cNvPr id="11" name="TAC_MOD1_SNIP6_SLIDE_05_PARA_C_(FILE_TO_BE_REPLACED)">
            <a:hlinkClick r:id="" action="ppaction://media"/>
            <a:extLst>
              <a:ext uri="{FF2B5EF4-FFF2-40B4-BE49-F238E27FC236}">
                <a16:creationId xmlns:a16="http://schemas.microsoft.com/office/drawing/2014/main" id="{492ABD50-D7D0-4D5B-B0F8-C11A899D42F7}"/>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75374" y="1312824"/>
            <a:ext cx="609600" cy="609600"/>
          </a:xfrm>
          <a:prstGeom prst="rect">
            <a:avLst/>
          </a:prstGeom>
        </p:spPr>
      </p:pic>
    </p:spTree>
    <p:extLst>
      <p:ext uri="{BB962C8B-B14F-4D97-AF65-F5344CB8AC3E}">
        <p14:creationId xmlns:p14="http://schemas.microsoft.com/office/powerpoint/2010/main" val="314786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3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4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mediacall" presetSubtype="0" fill="hold" nodeType="withEffect">
                                  <p:stCondLst>
                                    <p:cond delay="1000"/>
                                  </p:stCondLst>
                                  <p:childTnLst>
                                    <p:cmd type="call" cmd="playFrom(0.0)">
                                      <p:cBhvr>
                                        <p:cTn id="24" dur="27544" fill="hold"/>
                                        <p:tgtEl>
                                          <p:spTgt spid="9"/>
                                        </p:tgtEl>
                                      </p:cBhvr>
                                    </p:cmd>
                                  </p:childTnLst>
                                </p:cTn>
                              </p:par>
                            </p:childTnLst>
                          </p:cTn>
                        </p:par>
                        <p:par>
                          <p:cTn id="25" fill="hold">
                            <p:stCondLst>
                              <p:cond delay="28544"/>
                            </p:stCondLst>
                            <p:childTnLst>
                              <p:par>
                                <p:cTn id="26" presetID="3" presetClass="mediacall" presetSubtype="0" fill="hold" nodeType="afterEffect">
                                  <p:stCondLst>
                                    <p:cond delay="0"/>
                                  </p:stCondLst>
                                  <p:childTnLst>
                                    <p:cmd type="call" cmd="stop">
                                      <p:cBhvr>
                                        <p:cTn id="27" dur="1" fill="hold"/>
                                        <p:tgtEl>
                                          <p:spTgt spid="9"/>
                                        </p:tgtEl>
                                      </p:cBhvr>
                                    </p:cmd>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500"/>
                                        <p:tgtEl>
                                          <p:spTgt spid="6">
                                            <p:txEl>
                                              <p:pRg st="1" end="1"/>
                                            </p:txEl>
                                          </p:spTgt>
                                        </p:tgtEl>
                                      </p:cBhvr>
                                    </p:animEffect>
                                  </p:childTnLst>
                                </p:cTn>
                              </p:par>
                              <p:par>
                                <p:cTn id="36" presetID="10" presetClass="exit" presetSubtype="0" fill="hold" grpId="1" nodeType="withEffect">
                                  <p:stCondLst>
                                    <p:cond delay="0"/>
                                  </p:stCondLst>
                                  <p:childTnLst>
                                    <p:animEffect transition="out" filter="fade">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nodeType="withEffect">
                                  <p:stCondLst>
                                    <p:cond delay="17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nodeType="withEffect">
                                  <p:stCondLst>
                                    <p:cond delay="300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nodeType="withEffect">
                                  <p:stCondLst>
                                    <p:cond delay="425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 presetClass="mediacall" presetSubtype="0" fill="hold" nodeType="withEffect">
                                  <p:stCondLst>
                                    <p:cond delay="1000"/>
                                  </p:stCondLst>
                                  <p:childTnLst>
                                    <p:cmd type="call" cmd="playFrom(0.0)">
                                      <p:cBhvr>
                                        <p:cTn id="52" dur="21779" fill="hold"/>
                                        <p:tgtEl>
                                          <p:spTgt spid="10"/>
                                        </p:tgtEl>
                                      </p:cBhvr>
                                    </p:cmd>
                                  </p:childTnLst>
                                </p:cTn>
                              </p:par>
                            </p:childTnLst>
                          </p:cTn>
                        </p:par>
                        <p:par>
                          <p:cTn id="53" fill="hold">
                            <p:stCondLst>
                              <p:cond delay="22779"/>
                            </p:stCondLst>
                            <p:childTnLst>
                              <p:par>
                                <p:cTn id="54" presetID="3" presetClass="mediacall" presetSubtype="0" fill="hold" nodeType="afterEffect">
                                  <p:stCondLst>
                                    <p:cond delay="0"/>
                                  </p:stCondLst>
                                  <p:childTnLst>
                                    <p:cmd type="call" cmd="stop">
                                      <p:cBhvr>
                                        <p:cTn id="55" dur="1" fill="hold"/>
                                        <p:tgtEl>
                                          <p:spTgt spid="10"/>
                                        </p:tgtEl>
                                      </p:cBhvr>
                                    </p:cmd>
                                  </p:childTnLst>
                                </p:cTn>
                              </p:par>
                              <p:par>
                                <p:cTn id="56" presetID="10" presetClass="entr" presetSubtype="0" fill="hold" grpId="2"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fade">
                                      <p:cBhvr>
                                        <p:cTn id="63" dur="500"/>
                                        <p:tgtEl>
                                          <p:spTgt spid="6">
                                            <p:txEl>
                                              <p:pRg st="2" end="2"/>
                                            </p:txEl>
                                          </p:spTgt>
                                        </p:tgtEl>
                                      </p:cBhvr>
                                    </p:animEffect>
                                  </p:childTnLst>
                                </p:cTn>
                              </p:par>
                              <p:par>
                                <p:cTn id="64" presetID="10" presetClass="exit" presetSubtype="0" fill="hold" grpId="3"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24" presetClass="emph" presetSubtype="0" fill="hold" grpId="1" nodeType="withEffect">
                                  <p:stCondLst>
                                    <p:cond delay="500"/>
                                  </p:stCondLst>
                                  <p:childTnLst>
                                    <p:animClr clrSpc="hsl" dir="cw">
                                      <p:cBhvr override="childStyle">
                                        <p:cTn id="68" dur="500" fill="hold"/>
                                        <p:tgtEl>
                                          <p:spTgt spid="13"/>
                                        </p:tgtEl>
                                        <p:attrNameLst>
                                          <p:attrName>style.color</p:attrName>
                                        </p:attrNameLst>
                                      </p:cBhvr>
                                      <p:by>
                                        <p:hsl h="0" s="-12549" l="-25098"/>
                                      </p:by>
                                    </p:animClr>
                                    <p:animClr clrSpc="hsl" dir="cw">
                                      <p:cBhvr>
                                        <p:cTn id="69" dur="500" fill="hold"/>
                                        <p:tgtEl>
                                          <p:spTgt spid="13"/>
                                        </p:tgtEl>
                                        <p:attrNameLst>
                                          <p:attrName>fillcolor</p:attrName>
                                        </p:attrNameLst>
                                      </p:cBhvr>
                                      <p:by>
                                        <p:hsl h="0" s="-12549" l="-25098"/>
                                      </p:by>
                                    </p:animClr>
                                    <p:animClr clrSpc="hsl" dir="cw">
                                      <p:cBhvr>
                                        <p:cTn id="70" dur="500" fill="hold"/>
                                        <p:tgtEl>
                                          <p:spTgt spid="13"/>
                                        </p:tgtEl>
                                        <p:attrNameLst>
                                          <p:attrName>stroke.color</p:attrName>
                                        </p:attrNameLst>
                                      </p:cBhvr>
                                      <p:by>
                                        <p:hsl h="0" s="-12549" l="-25098"/>
                                      </p:by>
                                    </p:animClr>
                                    <p:set>
                                      <p:cBhvr>
                                        <p:cTn id="71" dur="500" fill="hold"/>
                                        <p:tgtEl>
                                          <p:spTgt spid="13"/>
                                        </p:tgtEl>
                                        <p:attrNameLst>
                                          <p:attrName>fill.type</p:attrName>
                                        </p:attrNameLst>
                                      </p:cBhvr>
                                      <p:to>
                                        <p:strVal val="solid"/>
                                      </p:to>
                                    </p:set>
                                  </p:childTnLst>
                                </p:cTn>
                              </p:par>
                              <p:par>
                                <p:cTn id="72" presetID="24" presetClass="emph" presetSubtype="0" fill="hold" grpId="1" nodeType="withEffect">
                                  <p:stCondLst>
                                    <p:cond delay="1750"/>
                                  </p:stCondLst>
                                  <p:childTnLst>
                                    <p:animClr clrSpc="hsl" dir="cw">
                                      <p:cBhvr override="childStyle">
                                        <p:cTn id="73" dur="500" fill="hold"/>
                                        <p:tgtEl>
                                          <p:spTgt spid="12"/>
                                        </p:tgtEl>
                                        <p:attrNameLst>
                                          <p:attrName>style.color</p:attrName>
                                        </p:attrNameLst>
                                      </p:cBhvr>
                                      <p:by>
                                        <p:hsl h="0" s="-12549" l="-25098"/>
                                      </p:by>
                                    </p:animClr>
                                    <p:animClr clrSpc="hsl" dir="cw">
                                      <p:cBhvr>
                                        <p:cTn id="74" dur="500" fill="hold"/>
                                        <p:tgtEl>
                                          <p:spTgt spid="12"/>
                                        </p:tgtEl>
                                        <p:attrNameLst>
                                          <p:attrName>fillcolor</p:attrName>
                                        </p:attrNameLst>
                                      </p:cBhvr>
                                      <p:by>
                                        <p:hsl h="0" s="-12549" l="-25098"/>
                                      </p:by>
                                    </p:animClr>
                                    <p:animClr clrSpc="hsl" dir="cw">
                                      <p:cBhvr>
                                        <p:cTn id="75" dur="500" fill="hold"/>
                                        <p:tgtEl>
                                          <p:spTgt spid="12"/>
                                        </p:tgtEl>
                                        <p:attrNameLst>
                                          <p:attrName>stroke.color</p:attrName>
                                        </p:attrNameLst>
                                      </p:cBhvr>
                                      <p:by>
                                        <p:hsl h="0" s="-12549" l="-25098"/>
                                      </p:by>
                                    </p:animClr>
                                    <p:set>
                                      <p:cBhvr>
                                        <p:cTn id="76" dur="500" fill="hold"/>
                                        <p:tgtEl>
                                          <p:spTgt spid="12"/>
                                        </p:tgtEl>
                                        <p:attrNameLst>
                                          <p:attrName>fill.type</p:attrName>
                                        </p:attrNameLst>
                                      </p:cBhvr>
                                      <p:to>
                                        <p:strVal val="solid"/>
                                      </p:to>
                                    </p:set>
                                  </p:childTnLst>
                                </p:cTn>
                              </p:par>
                              <p:par>
                                <p:cTn id="77" presetID="24" presetClass="emph" presetSubtype="0" fill="hold" grpId="1" nodeType="withEffect">
                                  <p:stCondLst>
                                    <p:cond delay="3000"/>
                                  </p:stCondLst>
                                  <p:childTnLst>
                                    <p:animClr clrSpc="hsl" dir="cw">
                                      <p:cBhvr override="childStyle">
                                        <p:cTn id="78" dur="500" fill="hold"/>
                                        <p:tgtEl>
                                          <p:spTgt spid="14"/>
                                        </p:tgtEl>
                                        <p:attrNameLst>
                                          <p:attrName>style.color</p:attrName>
                                        </p:attrNameLst>
                                      </p:cBhvr>
                                      <p:by>
                                        <p:hsl h="0" s="-12549" l="-25098"/>
                                      </p:by>
                                    </p:animClr>
                                    <p:animClr clrSpc="hsl" dir="cw">
                                      <p:cBhvr>
                                        <p:cTn id="79" dur="500" fill="hold"/>
                                        <p:tgtEl>
                                          <p:spTgt spid="14"/>
                                        </p:tgtEl>
                                        <p:attrNameLst>
                                          <p:attrName>fillcolor</p:attrName>
                                        </p:attrNameLst>
                                      </p:cBhvr>
                                      <p:by>
                                        <p:hsl h="0" s="-12549" l="-25098"/>
                                      </p:by>
                                    </p:animClr>
                                    <p:animClr clrSpc="hsl" dir="cw">
                                      <p:cBhvr>
                                        <p:cTn id="80" dur="500" fill="hold"/>
                                        <p:tgtEl>
                                          <p:spTgt spid="14"/>
                                        </p:tgtEl>
                                        <p:attrNameLst>
                                          <p:attrName>stroke.color</p:attrName>
                                        </p:attrNameLst>
                                      </p:cBhvr>
                                      <p:by>
                                        <p:hsl h="0" s="-12549" l="-25098"/>
                                      </p:by>
                                    </p:animClr>
                                    <p:set>
                                      <p:cBhvr>
                                        <p:cTn id="81" dur="500" fill="hold"/>
                                        <p:tgtEl>
                                          <p:spTgt spid="14"/>
                                        </p:tgtEl>
                                        <p:attrNameLst>
                                          <p:attrName>fill.type</p:attrName>
                                        </p:attrNameLst>
                                      </p:cBhvr>
                                      <p:to>
                                        <p:strVal val="solid"/>
                                      </p:to>
                                    </p:set>
                                  </p:childTnLst>
                                </p:cTn>
                              </p:par>
                              <p:par>
                                <p:cTn id="82" presetID="24" presetClass="emph" presetSubtype="0" fill="hold" grpId="1" nodeType="withEffect">
                                  <p:stCondLst>
                                    <p:cond delay="4250"/>
                                  </p:stCondLst>
                                  <p:childTnLst>
                                    <p:animClr clrSpc="hsl" dir="cw">
                                      <p:cBhvr override="childStyle">
                                        <p:cTn id="83" dur="500" fill="hold"/>
                                        <p:tgtEl>
                                          <p:spTgt spid="15"/>
                                        </p:tgtEl>
                                        <p:attrNameLst>
                                          <p:attrName>style.color</p:attrName>
                                        </p:attrNameLst>
                                      </p:cBhvr>
                                      <p:by>
                                        <p:hsl h="0" s="-12549" l="-25098"/>
                                      </p:by>
                                    </p:animClr>
                                    <p:animClr clrSpc="hsl" dir="cw">
                                      <p:cBhvr>
                                        <p:cTn id="84" dur="500" fill="hold"/>
                                        <p:tgtEl>
                                          <p:spTgt spid="15"/>
                                        </p:tgtEl>
                                        <p:attrNameLst>
                                          <p:attrName>fillcolor</p:attrName>
                                        </p:attrNameLst>
                                      </p:cBhvr>
                                      <p:by>
                                        <p:hsl h="0" s="-12549" l="-25098"/>
                                      </p:by>
                                    </p:animClr>
                                    <p:animClr clrSpc="hsl" dir="cw">
                                      <p:cBhvr>
                                        <p:cTn id="85" dur="500" fill="hold"/>
                                        <p:tgtEl>
                                          <p:spTgt spid="15"/>
                                        </p:tgtEl>
                                        <p:attrNameLst>
                                          <p:attrName>stroke.color</p:attrName>
                                        </p:attrNameLst>
                                      </p:cBhvr>
                                      <p:by>
                                        <p:hsl h="0" s="-12549" l="-25098"/>
                                      </p:by>
                                    </p:animClr>
                                    <p:set>
                                      <p:cBhvr>
                                        <p:cTn id="86" dur="500" fill="hold"/>
                                        <p:tgtEl>
                                          <p:spTgt spid="15"/>
                                        </p:tgtEl>
                                        <p:attrNameLst>
                                          <p:attrName>fill.type</p:attrName>
                                        </p:attrNameLst>
                                      </p:cBhvr>
                                      <p:to>
                                        <p:strVal val="solid"/>
                                      </p:to>
                                    </p:set>
                                  </p:childTnLst>
                                </p:cTn>
                              </p:par>
                              <p:par>
                                <p:cTn id="87" presetID="1" presetClass="mediacall" presetSubtype="0" fill="hold" nodeType="withEffect">
                                  <p:stCondLst>
                                    <p:cond delay="1000"/>
                                  </p:stCondLst>
                                  <p:childTnLst>
                                    <p:cmd type="call" cmd="playFrom(0.0)">
                                      <p:cBhvr>
                                        <p:cTn id="88" dur="34482" fill="hold"/>
                                        <p:tgtEl>
                                          <p:spTgt spid="11"/>
                                        </p:tgtEl>
                                      </p:cBhvr>
                                    </p:cmd>
                                  </p:childTnLst>
                                </p:cTn>
                              </p:par>
                            </p:childTnLst>
                          </p:cTn>
                        </p:par>
                        <p:par>
                          <p:cTn id="89" fill="hold">
                            <p:stCondLst>
                              <p:cond delay="35482"/>
                            </p:stCondLst>
                            <p:childTnLst>
                              <p:par>
                                <p:cTn id="90" presetID="3" presetClass="mediacall" presetSubtype="0" fill="hold" nodeType="afterEffect">
                                  <p:stCondLst>
                                    <p:cond delay="0"/>
                                  </p:stCondLst>
                                  <p:childTnLst>
                                    <p:cmd type="call" cmd="stop">
                                      <p:cBhvr>
                                        <p:cTn id="91" dur="1" fill="hold"/>
                                        <p:tgtEl>
                                          <p:spTgt spid="11"/>
                                        </p:tgtEl>
                                      </p:cBhvr>
                                    </p:cmd>
                                  </p:childTnLst>
                                </p:cTn>
                              </p:par>
                              <p:par>
                                <p:cTn id="92" presetID="10" presetClass="entr" presetSubtype="0" fill="hold" grpId="4" nodeType="with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9"/>
                </p:tgtEl>
              </p:cMediaNode>
            </p:audio>
            <p:audio>
              <p:cMediaNode vol="80000">
                <p:cTn id="96" fill="hold" display="0">
                  <p:stCondLst>
                    <p:cond delay="indefinite"/>
                  </p:stCondLst>
                  <p:endCondLst>
                    <p:cond evt="onStopAudio" delay="0">
                      <p:tgtEl>
                        <p:sldTgt/>
                      </p:tgtEl>
                    </p:cond>
                  </p:endCondLst>
                </p:cTn>
                <p:tgtEl>
                  <p:spTgt spid="10"/>
                </p:tgtEl>
              </p:cMediaNode>
            </p:audio>
            <p:audio>
              <p:cMediaNode vol="80000">
                <p:cTn id="97" fill="hold" display="0">
                  <p:stCondLst>
                    <p:cond delay="indefinite"/>
                  </p:stCondLst>
                  <p:endCondLst>
                    <p:cond evt="onStopAudio" delay="0">
                      <p:tgtEl>
                        <p:sldTgt/>
                      </p:tgtEl>
                    </p:cond>
                  </p:endCondLst>
                </p:cTn>
                <p:tgtEl>
                  <p:spTgt spid="11"/>
                </p:tgtEl>
              </p:cMediaNode>
            </p:audio>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23" grpId="0" animBg="1"/>
      <p:bldP spid="23" grpId="1" animBg="1"/>
      <p:bldP spid="23" grpId="2" animBg="1"/>
      <p:bldP spid="23" grpId="3" animBg="1"/>
      <p:bldP spid="23"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2F4527-6ECD-484F-AB9A-BEBFA454F541}"/>
              </a:ext>
            </a:extLst>
          </p:cNvPr>
          <p:cNvSpPr>
            <a:spLocks noGrp="1"/>
          </p:cNvSpPr>
          <p:nvPr>
            <p:ph idx="1"/>
          </p:nvPr>
        </p:nvSpPr>
        <p:spPr/>
        <p:txBody>
          <a:bodyPr/>
          <a:lstStyle/>
          <a:p>
            <a:pPr marL="285750" indent="-285750">
              <a:buFont typeface="Arial" panose="020B0604020202020204" pitchFamily="34" charset="0"/>
              <a:buChar char="•"/>
            </a:pPr>
            <a:r>
              <a:rPr lang="en-AU" dirty="0"/>
              <a:t>Informed about safety</a:t>
            </a:r>
          </a:p>
          <a:p>
            <a:pPr marL="285750" indent="-285750">
              <a:buFont typeface="Arial" panose="020B0604020202020204" pitchFamily="34" charset="0"/>
              <a:buChar char="•"/>
            </a:pPr>
            <a:r>
              <a:rPr lang="en-AU" dirty="0"/>
              <a:t>Trusts one another</a:t>
            </a:r>
          </a:p>
          <a:p>
            <a:pPr marL="285750" indent="-285750">
              <a:buFont typeface="Arial" panose="020B0604020202020204" pitchFamily="34" charset="0"/>
              <a:buChar char="•"/>
            </a:pPr>
            <a:r>
              <a:rPr lang="en-AU" dirty="0"/>
              <a:t>Adapts to change</a:t>
            </a:r>
          </a:p>
          <a:p>
            <a:pPr marL="285750" indent="-285750">
              <a:buFont typeface="Arial" panose="020B0604020202020204" pitchFamily="34" charset="0"/>
              <a:buChar char="•"/>
            </a:pPr>
            <a:r>
              <a:rPr lang="en-AU" dirty="0"/>
              <a:t>Improves to remain leading</a:t>
            </a:r>
          </a:p>
        </p:txBody>
      </p:sp>
      <p:sp>
        <p:nvSpPr>
          <p:cNvPr id="3" name="Title 2">
            <a:extLst>
              <a:ext uri="{FF2B5EF4-FFF2-40B4-BE49-F238E27FC236}">
                <a16:creationId xmlns:a16="http://schemas.microsoft.com/office/drawing/2014/main" id="{9E2FB76C-8C30-4751-BD53-9F8D6A24681E}"/>
              </a:ext>
            </a:extLst>
          </p:cNvPr>
          <p:cNvSpPr>
            <a:spLocks noGrp="1"/>
          </p:cNvSpPr>
          <p:nvPr>
            <p:ph type="title"/>
          </p:nvPr>
        </p:nvSpPr>
        <p:spPr/>
        <p:txBody>
          <a:bodyPr/>
          <a:lstStyle/>
          <a:p>
            <a:r>
              <a:rPr lang="en-AU" dirty="0"/>
              <a:t>Leading practice in safety</a:t>
            </a:r>
          </a:p>
        </p:txBody>
      </p:sp>
      <p:sp>
        <p:nvSpPr>
          <p:cNvPr id="4" name="Footer Placeholder 3">
            <a:extLst>
              <a:ext uri="{FF2B5EF4-FFF2-40B4-BE49-F238E27FC236}">
                <a16:creationId xmlns:a16="http://schemas.microsoft.com/office/drawing/2014/main" id="{E7928D53-CF7B-4ADE-BEC0-3CAAB61BF845}"/>
              </a:ext>
            </a:extLst>
          </p:cNvPr>
          <p:cNvSpPr>
            <a:spLocks noGrp="1"/>
          </p:cNvSpPr>
          <p:nvPr>
            <p:ph type="ftr" sz="quarter" idx="10"/>
          </p:nvPr>
        </p:nvSpPr>
        <p:spPr/>
        <p:txBody>
          <a:bodyPr/>
          <a:lstStyle/>
          <a:p>
            <a:r>
              <a:rPr lang="en-US"/>
              <a:t>Module 1, Snippet 6</a:t>
            </a:r>
            <a:endParaRPr lang="en-US" dirty="0"/>
          </a:p>
        </p:txBody>
      </p:sp>
      <p:sp>
        <p:nvSpPr>
          <p:cNvPr id="5" name="Picture Placeholder 4">
            <a:extLst>
              <a:ext uri="{FF2B5EF4-FFF2-40B4-BE49-F238E27FC236}">
                <a16:creationId xmlns:a16="http://schemas.microsoft.com/office/drawing/2014/main" id="{4650FA49-CBAF-4074-8B8E-296A8893FDAB}"/>
              </a:ext>
            </a:extLst>
          </p:cNvPr>
          <p:cNvSpPr>
            <a:spLocks noGrp="1"/>
          </p:cNvSpPr>
          <p:nvPr>
            <p:ph type="pic" sz="quarter" idx="12"/>
          </p:nvPr>
        </p:nvSpPr>
        <p:spPr/>
      </p:sp>
      <p:sp>
        <p:nvSpPr>
          <p:cNvPr id="6" name="Text Placeholder 5">
            <a:extLst>
              <a:ext uri="{FF2B5EF4-FFF2-40B4-BE49-F238E27FC236}">
                <a16:creationId xmlns:a16="http://schemas.microsoft.com/office/drawing/2014/main" id="{CF22B695-A798-4333-9B13-47A1295A51D8}"/>
              </a:ext>
            </a:extLst>
          </p:cNvPr>
          <p:cNvSpPr>
            <a:spLocks noGrp="1"/>
          </p:cNvSpPr>
          <p:nvPr>
            <p:ph type="body" sz="quarter" idx="13"/>
          </p:nvPr>
        </p:nvSpPr>
        <p:spPr/>
        <p:txBody>
          <a:bodyPr/>
          <a:lstStyle/>
          <a:p>
            <a:endParaRPr lang="en-AU"/>
          </a:p>
        </p:txBody>
      </p:sp>
      <p:sp>
        <p:nvSpPr>
          <p:cNvPr id="7" name="Slide Number Placeholder 6">
            <a:extLst>
              <a:ext uri="{FF2B5EF4-FFF2-40B4-BE49-F238E27FC236}">
                <a16:creationId xmlns:a16="http://schemas.microsoft.com/office/drawing/2014/main" id="{DEB44B5C-B804-4F57-B1AC-4B49F2F0F4B5}"/>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8" name="Oval 7">
            <a:extLst>
              <a:ext uri="{FF2B5EF4-FFF2-40B4-BE49-F238E27FC236}">
                <a16:creationId xmlns:a16="http://schemas.microsoft.com/office/drawing/2014/main" id="{283BB2C9-A2E7-43FF-8D8B-BBB1410806E7}"/>
              </a:ext>
            </a:extLst>
          </p:cNvPr>
          <p:cNvSpPr/>
          <p:nvPr/>
        </p:nvSpPr>
        <p:spPr>
          <a:xfrm>
            <a:off x="5943600" y="2731168"/>
            <a:ext cx="1656000" cy="165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Mature safety culture</a:t>
            </a:r>
          </a:p>
        </p:txBody>
      </p:sp>
      <p:sp>
        <p:nvSpPr>
          <p:cNvPr id="9" name="Oval 8">
            <a:extLst>
              <a:ext uri="{FF2B5EF4-FFF2-40B4-BE49-F238E27FC236}">
                <a16:creationId xmlns:a16="http://schemas.microsoft.com/office/drawing/2014/main" id="{04D0FE49-F620-433C-8B74-A8ED00AE2FE6}"/>
              </a:ext>
            </a:extLst>
          </p:cNvPr>
          <p:cNvSpPr/>
          <p:nvPr/>
        </p:nvSpPr>
        <p:spPr>
          <a:xfrm>
            <a:off x="6159600" y="1286412"/>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Informed</a:t>
            </a:r>
          </a:p>
        </p:txBody>
      </p:sp>
      <p:sp>
        <p:nvSpPr>
          <p:cNvPr id="10" name="Oval 9">
            <a:extLst>
              <a:ext uri="{FF2B5EF4-FFF2-40B4-BE49-F238E27FC236}">
                <a16:creationId xmlns:a16="http://schemas.microsoft.com/office/drawing/2014/main" id="{0130DADD-937A-4541-81DE-B8267E0B03C7}"/>
              </a:ext>
            </a:extLst>
          </p:cNvPr>
          <p:cNvSpPr/>
          <p:nvPr/>
        </p:nvSpPr>
        <p:spPr>
          <a:xfrm>
            <a:off x="7759800"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Trusts</a:t>
            </a:r>
          </a:p>
        </p:txBody>
      </p:sp>
      <p:sp>
        <p:nvSpPr>
          <p:cNvPr id="11" name="Oval 10">
            <a:extLst>
              <a:ext uri="{FF2B5EF4-FFF2-40B4-BE49-F238E27FC236}">
                <a16:creationId xmlns:a16="http://schemas.microsoft.com/office/drawing/2014/main" id="{041523DC-C7C9-4CDC-AB74-60C14C19F186}"/>
              </a:ext>
            </a:extLst>
          </p:cNvPr>
          <p:cNvSpPr/>
          <p:nvPr/>
        </p:nvSpPr>
        <p:spPr>
          <a:xfrm>
            <a:off x="6159600" y="4607923"/>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Adapts</a:t>
            </a:r>
          </a:p>
        </p:txBody>
      </p:sp>
      <p:sp>
        <p:nvSpPr>
          <p:cNvPr id="12" name="Oval 11">
            <a:extLst>
              <a:ext uri="{FF2B5EF4-FFF2-40B4-BE49-F238E27FC236}">
                <a16:creationId xmlns:a16="http://schemas.microsoft.com/office/drawing/2014/main" id="{2771B3CE-7A78-4E81-9392-2A456AAF20CC}"/>
              </a:ext>
            </a:extLst>
          </p:cNvPr>
          <p:cNvSpPr/>
          <p:nvPr/>
        </p:nvSpPr>
        <p:spPr>
          <a:xfrm>
            <a:off x="4559401"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Improves</a:t>
            </a:r>
          </a:p>
        </p:txBody>
      </p:sp>
      <p:sp>
        <p:nvSpPr>
          <p:cNvPr id="13" name="Arrow: Bent 12">
            <a:extLst>
              <a:ext uri="{FF2B5EF4-FFF2-40B4-BE49-F238E27FC236}">
                <a16:creationId xmlns:a16="http://schemas.microsoft.com/office/drawing/2014/main" id="{B483A81D-86CB-4895-83CE-2A4539687B52}"/>
              </a:ext>
            </a:extLst>
          </p:cNvPr>
          <p:cNvSpPr/>
          <p:nvPr/>
        </p:nvSpPr>
        <p:spPr>
          <a:xfrm rot="5400000">
            <a:off x="7578519" y="1710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Arrow: Bent 13">
            <a:extLst>
              <a:ext uri="{FF2B5EF4-FFF2-40B4-BE49-F238E27FC236}">
                <a16:creationId xmlns:a16="http://schemas.microsoft.com/office/drawing/2014/main" id="{61C12BEB-02B3-49B7-A02A-671A7B82AADD}"/>
              </a:ext>
            </a:extLst>
          </p:cNvPr>
          <p:cNvSpPr/>
          <p:nvPr/>
        </p:nvSpPr>
        <p:spPr>
          <a:xfrm rot="10800000">
            <a:off x="7542519" y="4387168"/>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Arrow: Bent 14">
            <a:extLst>
              <a:ext uri="{FF2B5EF4-FFF2-40B4-BE49-F238E27FC236}">
                <a16:creationId xmlns:a16="http://schemas.microsoft.com/office/drawing/2014/main" id="{F2131DE7-CFE5-4A59-B6AB-081336CB7847}"/>
              </a:ext>
            </a:extLst>
          </p:cNvPr>
          <p:cNvSpPr/>
          <p:nvPr/>
        </p:nvSpPr>
        <p:spPr>
          <a:xfrm rot="16200000">
            <a:off x="4958252" y="4351169"/>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Bent 15">
            <a:extLst>
              <a:ext uri="{FF2B5EF4-FFF2-40B4-BE49-F238E27FC236}">
                <a16:creationId xmlns:a16="http://schemas.microsoft.com/office/drawing/2014/main" id="{3991CDC1-65FC-44E4-B9E2-2D8D7D076443}"/>
              </a:ext>
            </a:extLst>
          </p:cNvPr>
          <p:cNvSpPr/>
          <p:nvPr/>
        </p:nvSpPr>
        <p:spPr>
          <a:xfrm>
            <a:off x="4994252" y="1674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7" name="Arrow: Chevron 16">
            <a:extLst>
              <a:ext uri="{FF2B5EF4-FFF2-40B4-BE49-F238E27FC236}">
                <a16:creationId xmlns:a16="http://schemas.microsoft.com/office/drawing/2014/main" id="{28B1D8AF-88A1-4706-AD79-188D4F603A7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4" name="TAC_MOD1_SNIP6_SLIDE_06_PARA_A">
            <a:hlinkClick r:id="" action="ppaction://media"/>
            <a:extLst>
              <a:ext uri="{FF2B5EF4-FFF2-40B4-BE49-F238E27FC236}">
                <a16:creationId xmlns:a16="http://schemas.microsoft.com/office/drawing/2014/main" id="{54F1F524-046E-4A61-8632-D9A6B43001E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402763" y="0"/>
            <a:ext cx="609600" cy="609600"/>
          </a:xfrm>
          <a:prstGeom prst="rect">
            <a:avLst/>
          </a:prstGeom>
        </p:spPr>
      </p:pic>
      <p:pic>
        <p:nvPicPr>
          <p:cNvPr id="25" name="TAC_MOD1_SNIP6_SLIDE_06_PARA_B">
            <a:hlinkClick r:id="" action="ppaction://media"/>
            <a:extLst>
              <a:ext uri="{FF2B5EF4-FFF2-40B4-BE49-F238E27FC236}">
                <a16:creationId xmlns:a16="http://schemas.microsoft.com/office/drawing/2014/main" id="{5FCEE82A-2322-42CB-9B32-9D9326F139C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402763" y="656412"/>
            <a:ext cx="609600" cy="609600"/>
          </a:xfrm>
          <a:prstGeom prst="rect">
            <a:avLst/>
          </a:prstGeom>
        </p:spPr>
      </p:pic>
      <p:pic>
        <p:nvPicPr>
          <p:cNvPr id="26" name="TAC_MOD1_SNIP6_SLIDE_06_PARA_C(FILE_TO_BE_REPLACED)">
            <a:hlinkClick r:id="" action="ppaction://media"/>
            <a:extLst>
              <a:ext uri="{FF2B5EF4-FFF2-40B4-BE49-F238E27FC236}">
                <a16:creationId xmlns:a16="http://schemas.microsoft.com/office/drawing/2014/main" id="{518CBD69-2DDF-4A20-BAC6-0E3C7AAFDD3C}"/>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402763" y="1311016"/>
            <a:ext cx="609600" cy="609600"/>
          </a:xfrm>
          <a:prstGeom prst="rect">
            <a:avLst/>
          </a:prstGeom>
        </p:spPr>
      </p:pic>
      <p:pic>
        <p:nvPicPr>
          <p:cNvPr id="27" name="TAC_MOD1_SNIP6_SLIDE_06_PARA_D">
            <a:hlinkClick r:id="" action="ppaction://media"/>
            <a:extLst>
              <a:ext uri="{FF2B5EF4-FFF2-40B4-BE49-F238E27FC236}">
                <a16:creationId xmlns:a16="http://schemas.microsoft.com/office/drawing/2014/main" id="{F608B242-63B2-451E-B793-DC74EAA5ED1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414600" y="1965620"/>
            <a:ext cx="609600" cy="609600"/>
          </a:xfrm>
          <a:prstGeom prst="rect">
            <a:avLst/>
          </a:prstGeom>
        </p:spPr>
      </p:pic>
      <p:pic>
        <p:nvPicPr>
          <p:cNvPr id="28" name="TAC_MOD1_SNIP6_SLIDE_06_PARA_E">
            <a:hlinkClick r:id="" action="ppaction://media"/>
            <a:extLst>
              <a:ext uri="{FF2B5EF4-FFF2-40B4-BE49-F238E27FC236}">
                <a16:creationId xmlns:a16="http://schemas.microsoft.com/office/drawing/2014/main" id="{2E3D86EC-2CEE-4BF7-8AAD-86E0434742FB}"/>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9414600" y="2624412"/>
            <a:ext cx="609600" cy="609600"/>
          </a:xfrm>
          <a:prstGeom prst="rect">
            <a:avLst/>
          </a:prstGeom>
        </p:spPr>
      </p:pic>
      <p:pic>
        <p:nvPicPr>
          <p:cNvPr id="29" name="TAC_MOD1_SNIP6_SLIDE_06_PARA_F">
            <a:hlinkClick r:id="" action="ppaction://media"/>
            <a:extLst>
              <a:ext uri="{FF2B5EF4-FFF2-40B4-BE49-F238E27FC236}">
                <a16:creationId xmlns:a16="http://schemas.microsoft.com/office/drawing/2014/main" id="{1E4FBF19-36E3-49C1-BFA8-759D88BFD20A}"/>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9414600" y="3274828"/>
            <a:ext cx="609600" cy="609600"/>
          </a:xfrm>
          <a:prstGeom prst="rect">
            <a:avLst/>
          </a:prstGeom>
        </p:spPr>
      </p:pic>
    </p:spTree>
    <p:extLst>
      <p:ext uri="{BB962C8B-B14F-4D97-AF65-F5344CB8AC3E}">
        <p14:creationId xmlns:p14="http://schemas.microsoft.com/office/powerpoint/2010/main" val="98821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mediacall" presetSubtype="0" fill="hold" nodeType="withEffect">
                                  <p:stCondLst>
                                    <p:cond delay="1000"/>
                                  </p:stCondLst>
                                  <p:childTnLst>
                                    <p:cmd type="call" cmd="playFrom(0.0)">
                                      <p:cBhvr>
                                        <p:cTn id="9" dur="13146" fill="hold"/>
                                        <p:tgtEl>
                                          <p:spTgt spid="24"/>
                                        </p:tgtEl>
                                      </p:cBhvr>
                                    </p:cmd>
                                  </p:childTnLst>
                                </p:cTn>
                              </p:par>
                            </p:childTnLst>
                          </p:cTn>
                        </p:par>
                        <p:par>
                          <p:cTn id="10" fill="hold">
                            <p:stCondLst>
                              <p:cond delay="14146"/>
                            </p:stCondLst>
                            <p:childTnLst>
                              <p:par>
                                <p:cTn id="11" presetID="3" presetClass="mediacall" presetSubtype="0" fill="hold" nodeType="afterEffect">
                                  <p:stCondLst>
                                    <p:cond delay="0"/>
                                  </p:stCondLst>
                                  <p:childTnLst>
                                    <p:cmd type="call" cmd="stop">
                                      <p:cBhvr>
                                        <p:cTn id="12" dur="1" fill="hold"/>
                                        <p:tgtEl>
                                          <p:spTgt spid="24"/>
                                        </p:tgtEl>
                                      </p:cBhvr>
                                    </p:cmd>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par>
                                <p:cTn id="21" presetID="10" presetClass="exit" presetSubtype="0" fill="hold" grpId="1"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 presetClass="mediacall" presetSubtype="0" fill="hold" nodeType="withEffect">
                                  <p:stCondLst>
                                    <p:cond delay="1000"/>
                                  </p:stCondLst>
                                  <p:childTnLst>
                                    <p:cmd type="call" cmd="playFrom(0.0)">
                                      <p:cBhvr>
                                        <p:cTn id="31" dur="8007" fill="hold"/>
                                        <p:tgtEl>
                                          <p:spTgt spid="25"/>
                                        </p:tgtEl>
                                      </p:cBhvr>
                                    </p:cmd>
                                  </p:childTnLst>
                                </p:cTn>
                              </p:par>
                            </p:childTnLst>
                          </p:cTn>
                        </p:par>
                        <p:par>
                          <p:cTn id="32" fill="hold">
                            <p:stCondLst>
                              <p:cond delay="9007"/>
                            </p:stCondLst>
                            <p:childTnLst>
                              <p:par>
                                <p:cTn id="33" presetID="3" presetClass="mediacall" presetSubtype="0" fill="hold" nodeType="afterEffect">
                                  <p:stCondLst>
                                    <p:cond delay="0"/>
                                  </p:stCondLst>
                                  <p:childTnLst>
                                    <p:cmd type="call" cmd="stop">
                                      <p:cBhvr>
                                        <p:cTn id="34" dur="1" fill="hold"/>
                                        <p:tgtEl>
                                          <p:spTgt spid="25"/>
                                        </p:tgtEl>
                                      </p:cBhvr>
                                    </p:cmd>
                                  </p:childTnLst>
                                </p:cTn>
                              </p:par>
                              <p:par>
                                <p:cTn id="35" presetID="10" presetClass="entr" presetSubtype="0" fill="hold" grpId="2"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500"/>
                                        <p:tgtEl>
                                          <p:spTgt spid="2">
                                            <p:txEl>
                                              <p:pRg st="1" end="1"/>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 presetClass="mediacall" presetSubtype="0" fill="hold" nodeType="withEffect">
                                  <p:stCondLst>
                                    <p:cond delay="1000"/>
                                  </p:stCondLst>
                                  <p:childTnLst>
                                    <p:cmd type="call" cmd="playFrom(0.0)">
                                      <p:cBhvr>
                                        <p:cTn id="53" dur="7798" fill="hold"/>
                                        <p:tgtEl>
                                          <p:spTgt spid="26"/>
                                        </p:tgtEl>
                                      </p:cBhvr>
                                    </p:cmd>
                                  </p:childTnLst>
                                </p:cTn>
                              </p:par>
                            </p:childTnLst>
                          </p:cTn>
                        </p:par>
                        <p:par>
                          <p:cTn id="54" fill="hold">
                            <p:stCondLst>
                              <p:cond delay="8798"/>
                            </p:stCondLst>
                            <p:childTnLst>
                              <p:par>
                                <p:cTn id="55" presetID="3" presetClass="mediacall" presetSubtype="0" fill="hold" nodeType="afterEffect">
                                  <p:stCondLst>
                                    <p:cond delay="0"/>
                                  </p:stCondLst>
                                  <p:childTnLst>
                                    <p:cmd type="call" cmd="stop">
                                      <p:cBhvr>
                                        <p:cTn id="56" dur="1" fill="hold"/>
                                        <p:tgtEl>
                                          <p:spTgt spid="26"/>
                                        </p:tgtEl>
                                      </p:cBhvr>
                                    </p:cmd>
                                  </p:childTnLst>
                                </p:cTn>
                              </p:par>
                              <p:par>
                                <p:cTn id="57" presetID="10" presetClass="entr" presetSubtype="0" fill="hold" grpId="4"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fade">
                                      <p:cBhvr>
                                        <p:cTn id="64" dur="500"/>
                                        <p:tgtEl>
                                          <p:spTgt spid="2">
                                            <p:txEl>
                                              <p:pRg st="2" end="2"/>
                                            </p:txEl>
                                          </p:spTgt>
                                        </p:tgtEl>
                                      </p:cBhvr>
                                    </p:animEffect>
                                  </p:childTnLst>
                                </p:cTn>
                              </p:par>
                              <p:par>
                                <p:cTn id="65" presetID="10" presetClass="exit" presetSubtype="0" fill="hold" grpId="5"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 presetClass="mediacall" presetSubtype="0" fill="hold" nodeType="withEffect">
                                  <p:stCondLst>
                                    <p:cond delay="1000"/>
                                  </p:stCondLst>
                                  <p:childTnLst>
                                    <p:cmd type="call" cmd="playFrom(0.0)">
                                      <p:cBhvr>
                                        <p:cTn id="75" dur="9181" fill="hold"/>
                                        <p:tgtEl>
                                          <p:spTgt spid="27"/>
                                        </p:tgtEl>
                                      </p:cBhvr>
                                    </p:cmd>
                                  </p:childTnLst>
                                </p:cTn>
                              </p:par>
                            </p:childTnLst>
                          </p:cTn>
                        </p:par>
                        <p:par>
                          <p:cTn id="76" fill="hold">
                            <p:stCondLst>
                              <p:cond delay="10181"/>
                            </p:stCondLst>
                            <p:childTnLst>
                              <p:par>
                                <p:cTn id="77" presetID="3" presetClass="mediacall" presetSubtype="0" fill="hold" nodeType="afterEffect">
                                  <p:stCondLst>
                                    <p:cond delay="0"/>
                                  </p:stCondLst>
                                  <p:childTnLst>
                                    <p:cmd type="call" cmd="stop">
                                      <p:cBhvr>
                                        <p:cTn id="78" dur="1" fill="hold"/>
                                        <p:tgtEl>
                                          <p:spTgt spid="27"/>
                                        </p:tgtEl>
                                      </p:cBhvr>
                                    </p:cmd>
                                  </p:childTnLst>
                                </p:cTn>
                              </p:par>
                              <p:par>
                                <p:cTn id="79" presetID="10" presetClass="entr" presetSubtype="0" fill="hold" grpId="6"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
                                            <p:txEl>
                                              <p:pRg st="3" end="3"/>
                                            </p:txEl>
                                          </p:spTgt>
                                        </p:tgtEl>
                                        <p:attrNameLst>
                                          <p:attrName>style.visibility</p:attrName>
                                        </p:attrNameLst>
                                      </p:cBhvr>
                                      <p:to>
                                        <p:strVal val="visible"/>
                                      </p:to>
                                    </p:set>
                                    <p:animEffect transition="in" filter="fade">
                                      <p:cBhvr>
                                        <p:cTn id="86" dur="500"/>
                                        <p:tgtEl>
                                          <p:spTgt spid="2">
                                            <p:txEl>
                                              <p:pRg st="3" end="3"/>
                                            </p:txEl>
                                          </p:spTgt>
                                        </p:tgtEl>
                                      </p:cBhvr>
                                    </p:animEffect>
                                  </p:childTnLst>
                                </p:cTn>
                              </p:par>
                              <p:par>
                                <p:cTn id="87" presetID="10" presetClass="exit" presetSubtype="0" fill="hold" grpId="7" nodeType="withEffect">
                                  <p:stCondLst>
                                    <p:cond delay="0"/>
                                  </p:stCondLst>
                                  <p:childTnLst>
                                    <p:animEffect transition="out" filter="fade">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500"/>
                                        <p:tgtEl>
                                          <p:spTgt spid="12"/>
                                        </p:tgtEl>
                                      </p:cBhvr>
                                    </p:animEffect>
                                  </p:childTnLst>
                                </p:cTn>
                              </p:par>
                              <p:par>
                                <p:cTn id="93" presetID="10" presetClass="entr" presetSubtype="0" fill="hold" grpId="0" nodeType="withEffect">
                                  <p:stCondLst>
                                    <p:cond delay="50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500"/>
                                        <p:tgtEl>
                                          <p:spTgt spid="16"/>
                                        </p:tgtEl>
                                      </p:cBhvr>
                                    </p:animEffect>
                                  </p:childTnLst>
                                </p:cTn>
                              </p:par>
                              <p:par>
                                <p:cTn id="96" presetID="1" presetClass="mediacall" presetSubtype="0" fill="hold" nodeType="withEffect">
                                  <p:stCondLst>
                                    <p:cond delay="1000"/>
                                  </p:stCondLst>
                                  <p:childTnLst>
                                    <p:cmd type="call" cmd="playFrom(0.0)">
                                      <p:cBhvr>
                                        <p:cTn id="97" dur="9989" fill="hold"/>
                                        <p:tgtEl>
                                          <p:spTgt spid="28"/>
                                        </p:tgtEl>
                                      </p:cBhvr>
                                    </p:cmd>
                                  </p:childTnLst>
                                </p:cTn>
                              </p:par>
                            </p:childTnLst>
                          </p:cTn>
                        </p:par>
                        <p:par>
                          <p:cTn id="98" fill="hold">
                            <p:stCondLst>
                              <p:cond delay="10989"/>
                            </p:stCondLst>
                            <p:childTnLst>
                              <p:par>
                                <p:cTn id="99" presetID="3" presetClass="mediacall" presetSubtype="0" fill="hold" nodeType="afterEffect">
                                  <p:stCondLst>
                                    <p:cond delay="0"/>
                                  </p:stCondLst>
                                  <p:childTnLst>
                                    <p:cmd type="call" cmd="stop">
                                      <p:cBhvr>
                                        <p:cTn id="100" dur="1" fill="hold"/>
                                        <p:tgtEl>
                                          <p:spTgt spid="28"/>
                                        </p:tgtEl>
                                      </p:cBhvr>
                                    </p:cmd>
                                  </p:childTnLst>
                                </p:cTn>
                              </p:par>
                              <p:par>
                                <p:cTn id="101" presetID="10" presetClass="entr" presetSubtype="0" fill="hold" grpId="12" nodeType="with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1" nodeType="clickEffect">
                                  <p:stCondLst>
                                    <p:cond delay="0"/>
                                  </p:stCondLst>
                                  <p:childTnLst>
                                    <p:animEffect transition="out" filter="fade">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1" presetClass="mediacall" presetSubtype="0" fill="hold" nodeType="withEffect">
                                  <p:stCondLst>
                                    <p:cond delay="1000"/>
                                  </p:stCondLst>
                                  <p:childTnLst>
                                    <p:cmd type="call" cmd="playFrom(0.0)">
                                      <p:cBhvr>
                                        <p:cTn id="110" dur="9572" fill="hold"/>
                                        <p:tgtEl>
                                          <p:spTgt spid="29"/>
                                        </p:tgtEl>
                                      </p:cBhvr>
                                    </p:cmd>
                                  </p:childTnLst>
                                </p:cTn>
                              </p:par>
                            </p:childTnLst>
                          </p:cTn>
                        </p:par>
                        <p:par>
                          <p:cTn id="111" fill="hold">
                            <p:stCondLst>
                              <p:cond delay="10572"/>
                            </p:stCondLst>
                            <p:childTnLst>
                              <p:par>
                                <p:cTn id="112" presetID="3" presetClass="mediacall" presetSubtype="0" fill="hold" nodeType="afterEffect">
                                  <p:stCondLst>
                                    <p:cond delay="0"/>
                                  </p:stCondLst>
                                  <p:childTnLst>
                                    <p:cmd type="call" cmd="stop">
                                      <p:cBhvr>
                                        <p:cTn id="113" dur="1" fill="hold"/>
                                        <p:tgtEl>
                                          <p:spTgt spid="29"/>
                                        </p:tgtEl>
                                      </p:cBhvr>
                                    </p:cmd>
                                  </p:childTnLst>
                                </p:cTn>
                              </p:par>
                              <p:par>
                                <p:cTn id="114" presetID="10" presetClass="entr" presetSubtype="0" fill="hold" grpId="10"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24"/>
                </p:tgtEl>
              </p:cMediaNode>
            </p:audio>
            <p:audio>
              <p:cMediaNode vol="80000">
                <p:cTn id="118" fill="hold" display="0">
                  <p:stCondLst>
                    <p:cond delay="indefinite"/>
                  </p:stCondLst>
                  <p:endCondLst>
                    <p:cond evt="onStopAudio" delay="0">
                      <p:tgtEl>
                        <p:sldTgt/>
                      </p:tgtEl>
                    </p:cond>
                  </p:endCondLst>
                </p:cTn>
                <p:tgtEl>
                  <p:spTgt spid="25"/>
                </p:tgtEl>
              </p:cMediaNode>
            </p:audio>
            <p:audio>
              <p:cMediaNode vol="80000">
                <p:cTn id="119" fill="hold" display="0">
                  <p:stCondLst>
                    <p:cond delay="indefinite"/>
                  </p:stCondLst>
                  <p:endCondLst>
                    <p:cond evt="onStopAudio" delay="0">
                      <p:tgtEl>
                        <p:sldTgt/>
                      </p:tgtEl>
                    </p:cond>
                  </p:endCondLst>
                </p:cTn>
                <p:tgtEl>
                  <p:spTgt spid="26"/>
                </p:tgtEl>
              </p:cMediaNode>
            </p:audio>
            <p:audio>
              <p:cMediaNode vol="80000">
                <p:cTn id="120" fill="hold" display="0">
                  <p:stCondLst>
                    <p:cond delay="indefinite"/>
                  </p:stCondLst>
                  <p:endCondLst>
                    <p:cond evt="onStopAudio" delay="0">
                      <p:tgtEl>
                        <p:sldTgt/>
                      </p:tgtEl>
                    </p:cond>
                  </p:endCondLst>
                </p:cTn>
                <p:tgtEl>
                  <p:spTgt spid="27"/>
                </p:tgtEl>
              </p:cMediaNode>
            </p:audio>
            <p:audio>
              <p:cMediaNode vol="80000">
                <p:cTn id="121" fill="hold" display="0">
                  <p:stCondLst>
                    <p:cond delay="indefinite"/>
                  </p:stCondLst>
                  <p:endCondLst>
                    <p:cond evt="onStopAudio" delay="0">
                      <p:tgtEl>
                        <p:sldTgt/>
                      </p:tgtEl>
                    </p:cond>
                  </p:endCondLst>
                </p:cTn>
                <p:tgtEl>
                  <p:spTgt spid="28"/>
                </p:tgtEl>
              </p:cMediaNode>
            </p:audio>
            <p:audio>
              <p:cMediaNode vol="80000">
                <p:cTn id="122" fill="hold" display="0">
                  <p:stCondLst>
                    <p:cond delay="indefinite"/>
                  </p:stCondLst>
                  <p:endCondLst>
                    <p:cond evt="onStopAudio" delay="0">
                      <p:tgtEl>
                        <p:sldTgt/>
                      </p:tgtEl>
                    </p:cond>
                  </p:endCondLst>
                </p:cTn>
                <p:tgtEl>
                  <p:spTgt spid="29"/>
                </p:tgtEl>
              </p:cMediaNode>
            </p:audio>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7" grpId="1" animBg="1"/>
      <p:bldP spid="17" grpId="2" animBg="1"/>
      <p:bldP spid="17" grpId="3" animBg="1"/>
      <p:bldP spid="17" grpId="4" animBg="1"/>
      <p:bldP spid="17" grpId="5" animBg="1"/>
      <p:bldP spid="17" grpId="6" animBg="1"/>
      <p:bldP spid="17" grpId="7" animBg="1"/>
      <p:bldP spid="17" grpId="10" animBg="1"/>
      <p:bldP spid="17" grpId="11" animBg="1"/>
      <p:bldP spid="17" grpId="1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FA1A860-E7C3-4034-ADA5-7D9B0D47D970}"/>
              </a:ext>
            </a:extLst>
          </p:cNvPr>
          <p:cNvSpPr>
            <a:spLocks noGrp="1"/>
          </p:cNvSpPr>
          <p:nvPr>
            <p:ph type="body" sz="quarter" idx="10"/>
          </p:nvPr>
        </p:nvSpPr>
        <p:spPr/>
        <p:txBody>
          <a:bodyPr/>
          <a:lstStyle/>
          <a:p>
            <a:r>
              <a:rPr lang="en-AU" dirty="0"/>
              <a:t>Informed culture</a:t>
            </a:r>
          </a:p>
        </p:txBody>
      </p:sp>
      <p:sp>
        <p:nvSpPr>
          <p:cNvPr id="7" name="Slide Number Placeholder 6">
            <a:extLst>
              <a:ext uri="{FF2B5EF4-FFF2-40B4-BE49-F238E27FC236}">
                <a16:creationId xmlns:a16="http://schemas.microsoft.com/office/drawing/2014/main" id="{D64C2700-C99F-4E30-A20E-682E543596BB}"/>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583D7A36-04F4-4DE7-9405-CC52557E87F3}"/>
              </a:ext>
            </a:extLst>
          </p:cNvPr>
          <p:cNvSpPr>
            <a:spLocks noGrp="1"/>
          </p:cNvSpPr>
          <p:nvPr>
            <p:ph type="ftr" sz="quarter" idx="12"/>
          </p:nvPr>
        </p:nvSpPr>
        <p:spPr/>
        <p:txBody>
          <a:bodyPr/>
          <a:lstStyle/>
          <a:p>
            <a:r>
              <a:rPr lang="en-US"/>
              <a:t>Module 1, Snippet 6</a:t>
            </a:r>
            <a:endParaRPr lang="en-US" dirty="0"/>
          </a:p>
        </p:txBody>
      </p:sp>
      <p:pic>
        <p:nvPicPr>
          <p:cNvPr id="3" name="TAC_MOD1_SNIP6_SLIDE_07_PARA_A">
            <a:hlinkClick r:id="" action="ppaction://media"/>
            <a:extLst>
              <a:ext uri="{FF2B5EF4-FFF2-40B4-BE49-F238E27FC236}">
                <a16:creationId xmlns:a16="http://schemas.microsoft.com/office/drawing/2014/main" id="{35A14980-5728-4264-99E0-804C779443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36100" y="0"/>
            <a:ext cx="609600" cy="609600"/>
          </a:xfrm>
          <a:prstGeom prst="rect">
            <a:avLst/>
          </a:prstGeom>
        </p:spPr>
      </p:pic>
    </p:spTree>
    <p:extLst>
      <p:ext uri="{BB962C8B-B14F-4D97-AF65-F5344CB8AC3E}">
        <p14:creationId xmlns:p14="http://schemas.microsoft.com/office/powerpoint/2010/main" val="3727835220"/>
      </p:ext>
    </p:extLst>
  </p:cSld>
  <p:clrMapOvr>
    <a:masterClrMapping/>
  </p:clrMapOvr>
  <mc:AlternateContent xmlns:mc="http://schemas.openxmlformats.org/markup-compatibility/2006" xmlns:p14="http://schemas.microsoft.com/office/powerpoint/2010/main">
    <mc:Choice Requires="p14">
      <p:transition spd="med" p14:dur="700" advTm="9000">
        <p:fade/>
      </p:transition>
    </mc:Choice>
    <mc:Fallback xmlns="">
      <p:transition spd="med"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764" fill="hold"/>
                                        <p:tgtEl>
                                          <p:spTgt spid="3"/>
                                        </p:tgtEl>
                                      </p:cBhvr>
                                    </p:cmd>
                                  </p:childTnLst>
                                </p:cTn>
                              </p:par>
                            </p:childTnLst>
                          </p:cTn>
                        </p:par>
                        <p:par>
                          <p:cTn id="7" fill="hold">
                            <p:stCondLst>
                              <p:cond delay="9764"/>
                            </p:stCondLst>
                            <p:childTnLst>
                              <p:par>
                                <p:cTn id="8" presetID="3" presetClass="mediacall" presetSubtype="0" fill="hold" nodeType="afterEffect">
                                  <p:stCondLst>
                                    <p:cond delay="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2B565E6-82F2-4B60-8876-B02EDECF7F85}"/>
              </a:ext>
            </a:extLst>
          </p:cNvPr>
          <p:cNvSpPr>
            <a:spLocks noGrp="1"/>
          </p:cNvSpPr>
          <p:nvPr>
            <p:ph idx="1"/>
          </p:nvPr>
        </p:nvSpPr>
        <p:spPr/>
        <p:txBody>
          <a:bodyPr/>
          <a:lstStyle/>
          <a:p>
            <a:pPr marL="285750" indent="-285750">
              <a:buFont typeface="Arial" panose="020B0604020202020204" pitchFamily="34" charset="0"/>
              <a:buChar char="•"/>
            </a:pPr>
            <a:r>
              <a:rPr lang="en-AU" dirty="0"/>
              <a:t>Pursue and provide information</a:t>
            </a:r>
          </a:p>
          <a:p>
            <a:pPr marL="285750" indent="-285750">
              <a:buFont typeface="Arial" panose="020B0604020202020204" pitchFamily="34" charset="0"/>
              <a:buChar char="•"/>
            </a:pPr>
            <a:r>
              <a:rPr lang="en-AU" dirty="0"/>
              <a:t>Act on information</a:t>
            </a:r>
          </a:p>
          <a:p>
            <a:pPr marL="285750" indent="-285750">
              <a:buFont typeface="Arial" panose="020B0604020202020204" pitchFamily="34" charset="0"/>
              <a:buChar char="•"/>
            </a:pPr>
            <a:r>
              <a:rPr lang="en-AU" dirty="0"/>
              <a:t>Example: in-depth investigations</a:t>
            </a:r>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27F1DE45-61C5-4FBC-AA72-C8D656C800CE}"/>
              </a:ext>
            </a:extLst>
          </p:cNvPr>
          <p:cNvSpPr>
            <a:spLocks noGrp="1"/>
          </p:cNvSpPr>
          <p:nvPr>
            <p:ph type="title"/>
          </p:nvPr>
        </p:nvSpPr>
        <p:spPr/>
        <p:txBody>
          <a:bodyPr/>
          <a:lstStyle/>
          <a:p>
            <a:r>
              <a:rPr lang="en-AU" dirty="0"/>
              <a:t>Informed culture</a:t>
            </a:r>
          </a:p>
        </p:txBody>
      </p:sp>
      <p:sp>
        <p:nvSpPr>
          <p:cNvPr id="4" name="Footer Placeholder 3">
            <a:extLst>
              <a:ext uri="{FF2B5EF4-FFF2-40B4-BE49-F238E27FC236}">
                <a16:creationId xmlns:a16="http://schemas.microsoft.com/office/drawing/2014/main" id="{E56BEA1E-1403-418D-AD12-0BD68EAFADC0}"/>
              </a:ext>
            </a:extLst>
          </p:cNvPr>
          <p:cNvSpPr>
            <a:spLocks noGrp="1"/>
          </p:cNvSpPr>
          <p:nvPr>
            <p:ph type="ftr" sz="quarter" idx="10"/>
          </p:nvPr>
        </p:nvSpPr>
        <p:spPr/>
        <p:txBody>
          <a:bodyPr/>
          <a:lstStyle/>
          <a:p>
            <a:r>
              <a:rPr lang="en-US"/>
              <a:t>Module 1, Snippet 6</a:t>
            </a:r>
            <a:endParaRPr lang="en-US" dirty="0"/>
          </a:p>
        </p:txBody>
      </p:sp>
      <p:sp>
        <p:nvSpPr>
          <p:cNvPr id="19" name="Text Placeholder 18">
            <a:extLst>
              <a:ext uri="{FF2B5EF4-FFF2-40B4-BE49-F238E27FC236}">
                <a16:creationId xmlns:a16="http://schemas.microsoft.com/office/drawing/2014/main" id="{254405FB-C4DA-4E3B-9D73-96B5EAF72E46}"/>
              </a:ext>
            </a:extLst>
          </p:cNvPr>
          <p:cNvSpPr>
            <a:spLocks noGrp="1"/>
          </p:cNvSpPr>
          <p:nvPr>
            <p:ph type="body" sz="quarter" idx="14"/>
          </p:nvPr>
        </p:nvSpPr>
        <p:spPr/>
        <p:txBody>
          <a:bodyPr/>
          <a:lstStyle/>
          <a:p>
            <a:r>
              <a:rPr lang="en-AU" dirty="0"/>
              <a:t>Source: </a:t>
            </a:r>
            <a:r>
              <a:rPr lang="en-AU" dirty="0">
                <a:hlinkClick r:id="rId9" tooltip="http://www.flickr.com/photos/ntsb/9512037622/">
                  <a:extLst>
                    <a:ext uri="{A12FA001-AC4F-418D-AE19-62706E023703}">
                      <ahyp:hlinkClr xmlns:ahyp="http://schemas.microsoft.com/office/drawing/2018/hyperlinkcolor" val="tx"/>
                    </a:ext>
                  </a:extLst>
                </a:hlinkClick>
              </a:rPr>
              <a:t>This Photo</a:t>
            </a:r>
            <a:r>
              <a:rPr lang="en-AU" dirty="0"/>
              <a:t> by Unknown Author is licensed under </a:t>
            </a:r>
            <a:r>
              <a:rPr lang="en-AU" dirty="0">
                <a:hlinkClick r:id="rId10" tooltip="https://creativecommons.org/licenses/by-nc-sa/3.0/">
                  <a:extLst>
                    <a:ext uri="{A12FA001-AC4F-418D-AE19-62706E023703}">
                      <ahyp:hlinkClr xmlns:ahyp="http://schemas.microsoft.com/office/drawing/2018/hyperlinkcolor" val="tx"/>
                    </a:ext>
                  </a:extLst>
                </a:hlinkClick>
              </a:rPr>
              <a:t>CC BY-SA-NC</a:t>
            </a:r>
            <a:endParaRPr lang="en-AU" dirty="0"/>
          </a:p>
        </p:txBody>
      </p:sp>
      <p:sp>
        <p:nvSpPr>
          <p:cNvPr id="3" name="Slide Number Placeholder 2">
            <a:extLst>
              <a:ext uri="{FF2B5EF4-FFF2-40B4-BE49-F238E27FC236}">
                <a16:creationId xmlns:a16="http://schemas.microsoft.com/office/drawing/2014/main" id="{E883FD49-31D2-49C7-A90C-2DCCBB512F56}"/>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20" name="Text Placeholder 19">
            <a:extLst>
              <a:ext uri="{FF2B5EF4-FFF2-40B4-BE49-F238E27FC236}">
                <a16:creationId xmlns:a16="http://schemas.microsoft.com/office/drawing/2014/main" id="{A3D7921F-C380-4EE2-8E1F-0559CFC1D1B1}"/>
              </a:ext>
            </a:extLst>
          </p:cNvPr>
          <p:cNvSpPr>
            <a:spLocks noGrp="1"/>
          </p:cNvSpPr>
          <p:nvPr>
            <p:ph type="body" sz="quarter" idx="15"/>
          </p:nvPr>
        </p:nvSpPr>
        <p:spPr/>
        <p:txBody>
          <a:bodyPr/>
          <a:lstStyle/>
          <a:p>
            <a:r>
              <a:rPr lang="en-AU" dirty="0"/>
              <a:t>Source: Traffic Accident Commission</a:t>
            </a:r>
          </a:p>
        </p:txBody>
      </p:sp>
      <p:sp>
        <p:nvSpPr>
          <p:cNvPr id="9" name="Oval 8">
            <a:extLst>
              <a:ext uri="{FF2B5EF4-FFF2-40B4-BE49-F238E27FC236}">
                <a16:creationId xmlns:a16="http://schemas.microsoft.com/office/drawing/2014/main" id="{95DB0831-49C2-4B11-AEE5-ACE1CBB22C8D}"/>
              </a:ext>
            </a:extLst>
          </p:cNvPr>
          <p:cNvSpPr/>
          <p:nvPr/>
        </p:nvSpPr>
        <p:spPr>
          <a:xfrm>
            <a:off x="5943600" y="2731168"/>
            <a:ext cx="1656000" cy="165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t>Mature safety culture</a:t>
            </a:r>
          </a:p>
        </p:txBody>
      </p:sp>
      <p:sp>
        <p:nvSpPr>
          <p:cNvPr id="10" name="Oval 9">
            <a:extLst>
              <a:ext uri="{FF2B5EF4-FFF2-40B4-BE49-F238E27FC236}">
                <a16:creationId xmlns:a16="http://schemas.microsoft.com/office/drawing/2014/main" id="{EED799FC-708E-4853-A4A7-17DDE07DAF79}"/>
              </a:ext>
            </a:extLst>
          </p:cNvPr>
          <p:cNvSpPr/>
          <p:nvPr/>
        </p:nvSpPr>
        <p:spPr>
          <a:xfrm>
            <a:off x="6159600" y="1286412"/>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Informed</a:t>
            </a:r>
          </a:p>
        </p:txBody>
      </p:sp>
      <p:sp>
        <p:nvSpPr>
          <p:cNvPr id="11" name="Oval 10">
            <a:extLst>
              <a:ext uri="{FF2B5EF4-FFF2-40B4-BE49-F238E27FC236}">
                <a16:creationId xmlns:a16="http://schemas.microsoft.com/office/drawing/2014/main" id="{8F7199E6-3265-4A8A-9D2E-BC47474A66B6}"/>
              </a:ext>
            </a:extLst>
          </p:cNvPr>
          <p:cNvSpPr/>
          <p:nvPr/>
        </p:nvSpPr>
        <p:spPr>
          <a:xfrm>
            <a:off x="7759800"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Trusts</a:t>
            </a:r>
          </a:p>
        </p:txBody>
      </p:sp>
      <p:sp>
        <p:nvSpPr>
          <p:cNvPr id="12" name="Oval 11">
            <a:extLst>
              <a:ext uri="{FF2B5EF4-FFF2-40B4-BE49-F238E27FC236}">
                <a16:creationId xmlns:a16="http://schemas.microsoft.com/office/drawing/2014/main" id="{C0C5D52E-0386-4E79-9F5C-A5B55A3BA22B}"/>
              </a:ext>
            </a:extLst>
          </p:cNvPr>
          <p:cNvSpPr/>
          <p:nvPr/>
        </p:nvSpPr>
        <p:spPr>
          <a:xfrm>
            <a:off x="6159600" y="4607923"/>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Adapts</a:t>
            </a:r>
          </a:p>
        </p:txBody>
      </p:sp>
      <p:sp>
        <p:nvSpPr>
          <p:cNvPr id="13" name="Oval 12">
            <a:extLst>
              <a:ext uri="{FF2B5EF4-FFF2-40B4-BE49-F238E27FC236}">
                <a16:creationId xmlns:a16="http://schemas.microsoft.com/office/drawing/2014/main" id="{D60D33DC-B34E-4B33-B5FB-9C7E34030F95}"/>
              </a:ext>
            </a:extLst>
          </p:cNvPr>
          <p:cNvSpPr/>
          <p:nvPr/>
        </p:nvSpPr>
        <p:spPr>
          <a:xfrm>
            <a:off x="4559401" y="2947168"/>
            <a:ext cx="1224000" cy="122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dirty="0"/>
              <a:t>Improves</a:t>
            </a:r>
          </a:p>
        </p:txBody>
      </p:sp>
      <p:sp>
        <p:nvSpPr>
          <p:cNvPr id="14" name="Arrow: Bent 13">
            <a:extLst>
              <a:ext uri="{FF2B5EF4-FFF2-40B4-BE49-F238E27FC236}">
                <a16:creationId xmlns:a16="http://schemas.microsoft.com/office/drawing/2014/main" id="{B1A07C7D-7F6F-4972-9FD6-D277D2D41A23}"/>
              </a:ext>
            </a:extLst>
          </p:cNvPr>
          <p:cNvSpPr/>
          <p:nvPr/>
        </p:nvSpPr>
        <p:spPr>
          <a:xfrm rot="5400000">
            <a:off x="7578519" y="1710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5" name="Arrow: Bent 14">
            <a:extLst>
              <a:ext uri="{FF2B5EF4-FFF2-40B4-BE49-F238E27FC236}">
                <a16:creationId xmlns:a16="http://schemas.microsoft.com/office/drawing/2014/main" id="{A9BB4C7C-22B9-4168-B575-C607D82A2576}"/>
              </a:ext>
            </a:extLst>
          </p:cNvPr>
          <p:cNvSpPr/>
          <p:nvPr/>
        </p:nvSpPr>
        <p:spPr>
          <a:xfrm rot="10800000">
            <a:off x="7542519" y="4387168"/>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6" name="Arrow: Bent 15">
            <a:extLst>
              <a:ext uri="{FF2B5EF4-FFF2-40B4-BE49-F238E27FC236}">
                <a16:creationId xmlns:a16="http://schemas.microsoft.com/office/drawing/2014/main" id="{7CA7D435-E679-4D94-8C8F-4ABFDB5E7A17}"/>
              </a:ext>
            </a:extLst>
          </p:cNvPr>
          <p:cNvSpPr/>
          <p:nvPr/>
        </p:nvSpPr>
        <p:spPr>
          <a:xfrm rot="16200000">
            <a:off x="4958252" y="4351169"/>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7" name="Arrow: Bent 16">
            <a:extLst>
              <a:ext uri="{FF2B5EF4-FFF2-40B4-BE49-F238E27FC236}">
                <a16:creationId xmlns:a16="http://schemas.microsoft.com/office/drawing/2014/main" id="{984B8705-A637-4018-8BB9-381343A5C797}"/>
              </a:ext>
            </a:extLst>
          </p:cNvPr>
          <p:cNvSpPr/>
          <p:nvPr/>
        </p:nvSpPr>
        <p:spPr>
          <a:xfrm>
            <a:off x="4994252" y="1674780"/>
            <a:ext cx="1008000" cy="1080000"/>
          </a:xfrm>
          <a:prstGeom prst="bentArrow">
            <a:avLst>
              <a:gd name="adj1" fmla="val 20348"/>
              <a:gd name="adj2" fmla="val 25000"/>
              <a:gd name="adj3" fmla="val 25000"/>
              <a:gd name="adj4" fmla="val 82122"/>
            </a:avLst>
          </a:prstGeom>
          <a:noFill/>
          <a:ln w="1905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pic>
        <p:nvPicPr>
          <p:cNvPr id="45" name="Picture Placeholder 44" descr="A picture containing person, outdoor, man, car&#10;&#10;Description automatically generated">
            <a:extLst>
              <a:ext uri="{FF2B5EF4-FFF2-40B4-BE49-F238E27FC236}">
                <a16:creationId xmlns:a16="http://schemas.microsoft.com/office/drawing/2014/main" id="{CB977E2C-B82B-4B3D-95BD-33639FE97C09}"/>
              </a:ext>
            </a:extLst>
          </p:cNvPr>
          <p:cNvPicPr>
            <a:picLocks noGrp="1" noChangeAspect="1"/>
          </p:cNvPicPr>
          <p:nvPr>
            <p:ph type="pic" sz="quarter" idx="12"/>
          </p:nvPr>
        </p:nvPicPr>
        <p:blipFill>
          <a:blip r:embed="rId11"/>
          <a:srcRect t="5739" b="5739"/>
          <a:stretch>
            <a:fillRect/>
          </a:stretch>
        </p:blipFill>
        <p:spPr/>
      </p:pic>
      <p:pic>
        <p:nvPicPr>
          <p:cNvPr id="42" name="Picture Placeholder 41" descr="A group of people standing around a plane&#10;&#10;Description automatically generated">
            <a:extLst>
              <a:ext uri="{FF2B5EF4-FFF2-40B4-BE49-F238E27FC236}">
                <a16:creationId xmlns:a16="http://schemas.microsoft.com/office/drawing/2014/main" id="{5EE80C5D-D049-4908-9DA8-6B42BCA8080A}"/>
              </a:ext>
            </a:extLst>
          </p:cNvPr>
          <p:cNvPicPr>
            <a:picLocks noGrp="1" noChangeAspect="1"/>
          </p:cNvPicPr>
          <p:nvPr>
            <p:ph type="pic" sz="quarter" idx="13"/>
          </p:nvPr>
        </p:nvPicPr>
        <p:blipFill>
          <a:blip r:embed="rId12">
            <a:extLst>
              <a:ext uri="{837473B0-CC2E-450A-ABE3-18F120FF3D39}">
                <a1611:picAttrSrcUrl xmlns:a1611="http://schemas.microsoft.com/office/drawing/2016/11/main" r:id="rId9"/>
              </a:ext>
            </a:extLst>
          </a:blip>
          <a:srcRect t="16890" b="16890"/>
          <a:stretch>
            <a:fillRect/>
          </a:stretch>
        </p:blipFill>
        <p:spPr/>
      </p:pic>
      <p:sp>
        <p:nvSpPr>
          <p:cNvPr id="21" name="Arrow: Chevron 20">
            <a:extLst>
              <a:ext uri="{FF2B5EF4-FFF2-40B4-BE49-F238E27FC236}">
                <a16:creationId xmlns:a16="http://schemas.microsoft.com/office/drawing/2014/main" id="{F06F45BF-FB9D-46B9-A98F-16D8126479F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8" name="TAC_MOD1_SNIP6_SLIDE_08_PARA_A">
            <a:hlinkClick r:id="" action="ppaction://media"/>
            <a:extLst>
              <a:ext uri="{FF2B5EF4-FFF2-40B4-BE49-F238E27FC236}">
                <a16:creationId xmlns:a16="http://schemas.microsoft.com/office/drawing/2014/main" id="{BE92A124-A8CA-4EF2-99CF-C1AD2237201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97840" y="0"/>
            <a:ext cx="609600" cy="609600"/>
          </a:xfrm>
          <a:prstGeom prst="rect">
            <a:avLst/>
          </a:prstGeom>
        </p:spPr>
      </p:pic>
      <p:pic>
        <p:nvPicPr>
          <p:cNvPr id="22" name="TAC_MOD1_SNIP6_SLIDE_08_PARA_B">
            <a:hlinkClick r:id="" action="ppaction://media"/>
            <a:extLst>
              <a:ext uri="{FF2B5EF4-FFF2-40B4-BE49-F238E27FC236}">
                <a16:creationId xmlns:a16="http://schemas.microsoft.com/office/drawing/2014/main" id="{E6E23EBB-FF27-4884-B5A4-B77704CCB689}"/>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421213" y="684990"/>
            <a:ext cx="609600" cy="609600"/>
          </a:xfrm>
          <a:prstGeom prst="rect">
            <a:avLst/>
          </a:prstGeom>
        </p:spPr>
      </p:pic>
      <p:pic>
        <p:nvPicPr>
          <p:cNvPr id="23" name="TAC_MOD1_SNIP6_SLIDE_08_PARA_C">
            <a:hlinkClick r:id="" action="ppaction://media"/>
            <a:extLst>
              <a:ext uri="{FF2B5EF4-FFF2-40B4-BE49-F238E27FC236}">
                <a16:creationId xmlns:a16="http://schemas.microsoft.com/office/drawing/2014/main" id="{2971BE26-EF24-4248-A3D6-2B669A7B2D12}"/>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97840" y="1369980"/>
            <a:ext cx="609600" cy="609600"/>
          </a:xfrm>
          <a:prstGeom prst="rect">
            <a:avLst/>
          </a:prstGeom>
        </p:spPr>
      </p:pic>
    </p:spTree>
    <p:extLst>
      <p:ext uri="{BB962C8B-B14F-4D97-AF65-F5344CB8AC3E}">
        <p14:creationId xmlns:p14="http://schemas.microsoft.com/office/powerpoint/2010/main" val="412960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24" presetClass="emph" presetSubtype="0" fill="hold" grpId="1" nodeType="withEffect">
                                  <p:stCondLst>
                                    <p:cond delay="500"/>
                                  </p:stCondLst>
                                  <p:childTnLst>
                                    <p:animClr clrSpc="hsl" dir="cw">
                                      <p:cBhvr override="childStyle">
                                        <p:cTn id="9" dur="1000" fill="hold"/>
                                        <p:tgtEl>
                                          <p:spTgt spid="11"/>
                                        </p:tgtEl>
                                        <p:attrNameLst>
                                          <p:attrName>style.color</p:attrName>
                                        </p:attrNameLst>
                                      </p:cBhvr>
                                      <p:by>
                                        <p:hsl h="0" s="-12549" l="-25098"/>
                                      </p:by>
                                    </p:animClr>
                                    <p:animClr clrSpc="hsl" dir="cw">
                                      <p:cBhvr>
                                        <p:cTn id="10" dur="1000" fill="hold"/>
                                        <p:tgtEl>
                                          <p:spTgt spid="11"/>
                                        </p:tgtEl>
                                        <p:attrNameLst>
                                          <p:attrName>fillcolor</p:attrName>
                                        </p:attrNameLst>
                                      </p:cBhvr>
                                      <p:by>
                                        <p:hsl h="0" s="-12549" l="-25098"/>
                                      </p:by>
                                    </p:animClr>
                                    <p:animClr clrSpc="hsl" dir="cw">
                                      <p:cBhvr>
                                        <p:cTn id="11" dur="1000" fill="hold"/>
                                        <p:tgtEl>
                                          <p:spTgt spid="11"/>
                                        </p:tgtEl>
                                        <p:attrNameLst>
                                          <p:attrName>stroke.color</p:attrName>
                                        </p:attrNameLst>
                                      </p:cBhvr>
                                      <p:by>
                                        <p:hsl h="0" s="-12549" l="-25098"/>
                                      </p:by>
                                    </p:animClr>
                                    <p:set>
                                      <p:cBhvr>
                                        <p:cTn id="12" dur="1000" fill="hold"/>
                                        <p:tgtEl>
                                          <p:spTgt spid="11"/>
                                        </p:tgtEl>
                                        <p:attrNameLst>
                                          <p:attrName>fill.type</p:attrName>
                                        </p:attrNameLst>
                                      </p:cBhvr>
                                      <p:to>
                                        <p:strVal val="solid"/>
                                      </p:to>
                                    </p:set>
                                  </p:childTnLst>
                                </p:cTn>
                              </p:par>
                              <p:par>
                                <p:cTn id="13" presetID="24" presetClass="emph" presetSubtype="0" fill="hold" grpId="1" nodeType="withEffect">
                                  <p:stCondLst>
                                    <p:cond delay="500"/>
                                  </p:stCondLst>
                                  <p:childTnLst>
                                    <p:animClr clrSpc="hsl" dir="cw">
                                      <p:cBhvr override="childStyle">
                                        <p:cTn id="14" dur="1000" fill="hold"/>
                                        <p:tgtEl>
                                          <p:spTgt spid="15"/>
                                        </p:tgtEl>
                                        <p:attrNameLst>
                                          <p:attrName>style.color</p:attrName>
                                        </p:attrNameLst>
                                      </p:cBhvr>
                                      <p:by>
                                        <p:hsl h="0" s="-12549" l="-25098"/>
                                      </p:by>
                                    </p:animClr>
                                    <p:animClr clrSpc="hsl" dir="cw">
                                      <p:cBhvr>
                                        <p:cTn id="15" dur="1000" fill="hold"/>
                                        <p:tgtEl>
                                          <p:spTgt spid="15"/>
                                        </p:tgtEl>
                                        <p:attrNameLst>
                                          <p:attrName>fillcolor</p:attrName>
                                        </p:attrNameLst>
                                      </p:cBhvr>
                                      <p:by>
                                        <p:hsl h="0" s="-12549" l="-25098"/>
                                      </p:by>
                                    </p:animClr>
                                    <p:animClr clrSpc="hsl" dir="cw">
                                      <p:cBhvr>
                                        <p:cTn id="16" dur="1000" fill="hold"/>
                                        <p:tgtEl>
                                          <p:spTgt spid="15"/>
                                        </p:tgtEl>
                                        <p:attrNameLst>
                                          <p:attrName>stroke.color</p:attrName>
                                        </p:attrNameLst>
                                      </p:cBhvr>
                                      <p:by>
                                        <p:hsl h="0" s="-12549" l="-25098"/>
                                      </p:by>
                                    </p:animClr>
                                    <p:set>
                                      <p:cBhvr>
                                        <p:cTn id="17" dur="1000" fill="hold"/>
                                        <p:tgtEl>
                                          <p:spTgt spid="15"/>
                                        </p:tgtEl>
                                        <p:attrNameLst>
                                          <p:attrName>fill.type</p:attrName>
                                        </p:attrNameLst>
                                      </p:cBhvr>
                                      <p:to>
                                        <p:strVal val="solid"/>
                                      </p:to>
                                    </p:set>
                                  </p:childTnLst>
                                </p:cTn>
                              </p:par>
                              <p:par>
                                <p:cTn id="18" presetID="24" presetClass="emph" presetSubtype="0" fill="hold" grpId="1" nodeType="withEffect">
                                  <p:stCondLst>
                                    <p:cond delay="500"/>
                                  </p:stCondLst>
                                  <p:childTnLst>
                                    <p:animClr clrSpc="hsl" dir="cw">
                                      <p:cBhvr override="childStyle">
                                        <p:cTn id="19" dur="1000" fill="hold"/>
                                        <p:tgtEl>
                                          <p:spTgt spid="12"/>
                                        </p:tgtEl>
                                        <p:attrNameLst>
                                          <p:attrName>style.color</p:attrName>
                                        </p:attrNameLst>
                                      </p:cBhvr>
                                      <p:by>
                                        <p:hsl h="0" s="-12549" l="-25098"/>
                                      </p:by>
                                    </p:animClr>
                                    <p:animClr clrSpc="hsl" dir="cw">
                                      <p:cBhvr>
                                        <p:cTn id="20" dur="1000" fill="hold"/>
                                        <p:tgtEl>
                                          <p:spTgt spid="12"/>
                                        </p:tgtEl>
                                        <p:attrNameLst>
                                          <p:attrName>fillcolor</p:attrName>
                                        </p:attrNameLst>
                                      </p:cBhvr>
                                      <p:by>
                                        <p:hsl h="0" s="-12549" l="-25098"/>
                                      </p:by>
                                    </p:animClr>
                                    <p:animClr clrSpc="hsl" dir="cw">
                                      <p:cBhvr>
                                        <p:cTn id="21" dur="1000" fill="hold"/>
                                        <p:tgtEl>
                                          <p:spTgt spid="12"/>
                                        </p:tgtEl>
                                        <p:attrNameLst>
                                          <p:attrName>stroke.color</p:attrName>
                                        </p:attrNameLst>
                                      </p:cBhvr>
                                      <p:by>
                                        <p:hsl h="0" s="-12549" l="-25098"/>
                                      </p:by>
                                    </p:animClr>
                                    <p:set>
                                      <p:cBhvr>
                                        <p:cTn id="22" dur="1000" fill="hold"/>
                                        <p:tgtEl>
                                          <p:spTgt spid="12"/>
                                        </p:tgtEl>
                                        <p:attrNameLst>
                                          <p:attrName>fill.type</p:attrName>
                                        </p:attrNameLst>
                                      </p:cBhvr>
                                      <p:to>
                                        <p:strVal val="solid"/>
                                      </p:to>
                                    </p:set>
                                  </p:childTnLst>
                                </p:cTn>
                              </p:par>
                              <p:par>
                                <p:cTn id="23" presetID="24" presetClass="emph" presetSubtype="0" fill="hold" grpId="1" nodeType="withEffect">
                                  <p:stCondLst>
                                    <p:cond delay="500"/>
                                  </p:stCondLst>
                                  <p:childTnLst>
                                    <p:animClr clrSpc="hsl" dir="cw">
                                      <p:cBhvr override="childStyle">
                                        <p:cTn id="24" dur="1000" fill="hold"/>
                                        <p:tgtEl>
                                          <p:spTgt spid="16"/>
                                        </p:tgtEl>
                                        <p:attrNameLst>
                                          <p:attrName>style.color</p:attrName>
                                        </p:attrNameLst>
                                      </p:cBhvr>
                                      <p:by>
                                        <p:hsl h="0" s="-12549" l="-25098"/>
                                      </p:by>
                                    </p:animClr>
                                    <p:animClr clrSpc="hsl" dir="cw">
                                      <p:cBhvr>
                                        <p:cTn id="25" dur="1000" fill="hold"/>
                                        <p:tgtEl>
                                          <p:spTgt spid="16"/>
                                        </p:tgtEl>
                                        <p:attrNameLst>
                                          <p:attrName>fillcolor</p:attrName>
                                        </p:attrNameLst>
                                      </p:cBhvr>
                                      <p:by>
                                        <p:hsl h="0" s="-12549" l="-25098"/>
                                      </p:by>
                                    </p:animClr>
                                    <p:animClr clrSpc="hsl" dir="cw">
                                      <p:cBhvr>
                                        <p:cTn id="26" dur="1000" fill="hold"/>
                                        <p:tgtEl>
                                          <p:spTgt spid="16"/>
                                        </p:tgtEl>
                                        <p:attrNameLst>
                                          <p:attrName>stroke.color</p:attrName>
                                        </p:attrNameLst>
                                      </p:cBhvr>
                                      <p:by>
                                        <p:hsl h="0" s="-12549" l="-25098"/>
                                      </p:by>
                                    </p:animClr>
                                    <p:set>
                                      <p:cBhvr>
                                        <p:cTn id="27" dur="1000" fill="hold"/>
                                        <p:tgtEl>
                                          <p:spTgt spid="16"/>
                                        </p:tgtEl>
                                        <p:attrNameLst>
                                          <p:attrName>fill.type</p:attrName>
                                        </p:attrNameLst>
                                      </p:cBhvr>
                                      <p:to>
                                        <p:strVal val="solid"/>
                                      </p:to>
                                    </p:set>
                                  </p:childTnLst>
                                </p:cTn>
                              </p:par>
                              <p:par>
                                <p:cTn id="28" presetID="24" presetClass="emph" presetSubtype="0" fill="hold" grpId="1" nodeType="withEffect">
                                  <p:stCondLst>
                                    <p:cond delay="500"/>
                                  </p:stCondLst>
                                  <p:childTnLst>
                                    <p:animClr clrSpc="hsl" dir="cw">
                                      <p:cBhvr override="childStyle">
                                        <p:cTn id="29" dur="1000" fill="hold"/>
                                        <p:tgtEl>
                                          <p:spTgt spid="13"/>
                                        </p:tgtEl>
                                        <p:attrNameLst>
                                          <p:attrName>style.color</p:attrName>
                                        </p:attrNameLst>
                                      </p:cBhvr>
                                      <p:by>
                                        <p:hsl h="0" s="-12549" l="-25098"/>
                                      </p:by>
                                    </p:animClr>
                                    <p:animClr clrSpc="hsl" dir="cw">
                                      <p:cBhvr>
                                        <p:cTn id="30" dur="1000" fill="hold"/>
                                        <p:tgtEl>
                                          <p:spTgt spid="13"/>
                                        </p:tgtEl>
                                        <p:attrNameLst>
                                          <p:attrName>fillcolor</p:attrName>
                                        </p:attrNameLst>
                                      </p:cBhvr>
                                      <p:by>
                                        <p:hsl h="0" s="-12549" l="-25098"/>
                                      </p:by>
                                    </p:animClr>
                                    <p:animClr clrSpc="hsl" dir="cw">
                                      <p:cBhvr>
                                        <p:cTn id="31" dur="1000" fill="hold"/>
                                        <p:tgtEl>
                                          <p:spTgt spid="13"/>
                                        </p:tgtEl>
                                        <p:attrNameLst>
                                          <p:attrName>stroke.color</p:attrName>
                                        </p:attrNameLst>
                                      </p:cBhvr>
                                      <p:by>
                                        <p:hsl h="0" s="-12549" l="-25098"/>
                                      </p:by>
                                    </p:animClr>
                                    <p:set>
                                      <p:cBhvr>
                                        <p:cTn id="32" dur="1000" fill="hold"/>
                                        <p:tgtEl>
                                          <p:spTgt spid="13"/>
                                        </p:tgtEl>
                                        <p:attrNameLst>
                                          <p:attrName>fill.type</p:attrName>
                                        </p:attrNameLst>
                                      </p:cBhvr>
                                      <p:to>
                                        <p:strVal val="solid"/>
                                      </p:to>
                                    </p:set>
                                  </p:childTnLst>
                                </p:cTn>
                              </p:par>
                              <p:par>
                                <p:cTn id="33" presetID="24" presetClass="emph" presetSubtype="0" fill="hold" grpId="1" nodeType="withEffect">
                                  <p:stCondLst>
                                    <p:cond delay="500"/>
                                  </p:stCondLst>
                                  <p:childTnLst>
                                    <p:animClr clrSpc="hsl" dir="cw">
                                      <p:cBhvr override="childStyle">
                                        <p:cTn id="34" dur="1000" fill="hold"/>
                                        <p:tgtEl>
                                          <p:spTgt spid="17"/>
                                        </p:tgtEl>
                                        <p:attrNameLst>
                                          <p:attrName>style.color</p:attrName>
                                        </p:attrNameLst>
                                      </p:cBhvr>
                                      <p:by>
                                        <p:hsl h="0" s="-12549" l="-25098"/>
                                      </p:by>
                                    </p:animClr>
                                    <p:animClr clrSpc="hsl" dir="cw">
                                      <p:cBhvr>
                                        <p:cTn id="35" dur="1000" fill="hold"/>
                                        <p:tgtEl>
                                          <p:spTgt spid="17"/>
                                        </p:tgtEl>
                                        <p:attrNameLst>
                                          <p:attrName>fillcolor</p:attrName>
                                        </p:attrNameLst>
                                      </p:cBhvr>
                                      <p:by>
                                        <p:hsl h="0" s="-12549" l="-25098"/>
                                      </p:by>
                                    </p:animClr>
                                    <p:animClr clrSpc="hsl" dir="cw">
                                      <p:cBhvr>
                                        <p:cTn id="36" dur="1000" fill="hold"/>
                                        <p:tgtEl>
                                          <p:spTgt spid="17"/>
                                        </p:tgtEl>
                                        <p:attrNameLst>
                                          <p:attrName>stroke.color</p:attrName>
                                        </p:attrNameLst>
                                      </p:cBhvr>
                                      <p:by>
                                        <p:hsl h="0" s="-12549" l="-25098"/>
                                      </p:by>
                                    </p:animClr>
                                    <p:set>
                                      <p:cBhvr>
                                        <p:cTn id="37" dur="1000" fill="hold"/>
                                        <p:tgtEl>
                                          <p:spTgt spid="17"/>
                                        </p:tgtEl>
                                        <p:attrNameLst>
                                          <p:attrName>fill.type</p:attrName>
                                        </p:attrNameLst>
                                      </p:cBhvr>
                                      <p:to>
                                        <p:strVal val="solid"/>
                                      </p:to>
                                    </p:set>
                                  </p:childTnLst>
                                </p:cTn>
                              </p:par>
                              <p:par>
                                <p:cTn id="38" presetID="1" presetClass="mediacall" presetSubtype="0" fill="hold" nodeType="withEffect">
                                  <p:stCondLst>
                                    <p:cond delay="1000"/>
                                  </p:stCondLst>
                                  <p:childTnLst>
                                    <p:cmd type="call" cmd="playFrom(0.0)">
                                      <p:cBhvr>
                                        <p:cTn id="39" dur="47080" fill="hold"/>
                                        <p:tgtEl>
                                          <p:spTgt spid="18"/>
                                        </p:tgtEl>
                                      </p:cBhvr>
                                    </p:cmd>
                                  </p:childTnLst>
                                </p:cTn>
                              </p:par>
                            </p:childTnLst>
                          </p:cTn>
                        </p:par>
                        <p:par>
                          <p:cTn id="40" fill="hold">
                            <p:stCondLst>
                              <p:cond delay="48080"/>
                            </p:stCondLst>
                            <p:childTnLst>
                              <p:par>
                                <p:cTn id="41" presetID="3" presetClass="mediacall" presetSubtype="0" fill="hold" nodeType="afterEffect">
                                  <p:stCondLst>
                                    <p:cond delay="0"/>
                                  </p:stCondLst>
                                  <p:childTnLst>
                                    <p:cmd type="call" cmd="stop">
                                      <p:cBhvr>
                                        <p:cTn id="42" dur="1" fill="hold"/>
                                        <p:tgtEl>
                                          <p:spTgt spid="18"/>
                                        </p:tgtEl>
                                      </p:cBhvr>
                                    </p:cmd>
                                  </p:childTnLst>
                                </p:cTn>
                              </p:par>
                              <p:par>
                                <p:cTn id="43" presetID="10"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fade">
                                      <p:cBhvr>
                                        <p:cTn id="50" dur="500"/>
                                        <p:tgtEl>
                                          <p:spTgt spid="6">
                                            <p:txEl>
                                              <p:pRg st="1" end="1"/>
                                            </p:txEl>
                                          </p:spTgt>
                                        </p:tgtEl>
                                      </p:cBhvr>
                                    </p:animEffect>
                                  </p:childTnLst>
                                </p:cTn>
                              </p:par>
                              <p:par>
                                <p:cTn id="51" presetID="10" presetClass="exit" presetSubtype="0" fill="hold" grpId="1"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grpId="2" nodeType="withEffect">
                                  <p:stCondLst>
                                    <p:cond delay="50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2" nodeType="withEffect">
                                  <p:stCondLst>
                                    <p:cond delay="50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grpId="2" nodeType="withEffect">
                                  <p:stCondLst>
                                    <p:cond delay="5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0" presetClass="exit" presetSubtype="0" fill="hold" grpId="2" nodeType="withEffect">
                                  <p:stCondLst>
                                    <p:cond delay="50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2"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grpId="2" nodeType="withEffect">
                                  <p:stCondLst>
                                    <p:cond delay="50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10" presetClass="entr" presetSubtype="0" fill="hold" grpId="0" nodeType="withEffect">
                                  <p:stCondLst>
                                    <p:cond delay="500"/>
                                  </p:stCondLst>
                                  <p:childTnLst>
                                    <p:set>
                                      <p:cBhvr>
                                        <p:cTn id="82" dur="1" fill="hold">
                                          <p:stCondLst>
                                            <p:cond delay="0"/>
                                          </p:stCondLst>
                                        </p:cTn>
                                        <p:tgtEl>
                                          <p:spTgt spid="20">
                                            <p:txEl>
                                              <p:pRg st="0" end="0"/>
                                            </p:txEl>
                                          </p:spTgt>
                                        </p:tgtEl>
                                        <p:attrNameLst>
                                          <p:attrName>style.visibility</p:attrName>
                                        </p:attrNameLst>
                                      </p:cBhvr>
                                      <p:to>
                                        <p:strVal val="visible"/>
                                      </p:to>
                                    </p:set>
                                    <p:animEffect transition="in" filter="fade">
                                      <p:cBhvr>
                                        <p:cTn id="83" dur="500"/>
                                        <p:tgtEl>
                                          <p:spTgt spid="20">
                                            <p:txEl>
                                              <p:pRg st="0" end="0"/>
                                            </p:txEl>
                                          </p:spTgt>
                                        </p:tgtEl>
                                      </p:cBhvr>
                                    </p:animEffect>
                                  </p:childTnLst>
                                </p:cTn>
                              </p:par>
                              <p:par>
                                <p:cTn id="84" presetID="10" presetClass="entr" presetSubtype="0" fill="hold" nodeType="withEffect">
                                  <p:stCondLst>
                                    <p:cond delay="50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500"/>
                                        <p:tgtEl>
                                          <p:spTgt spid="45"/>
                                        </p:tgtEl>
                                      </p:cBhvr>
                                    </p:animEffect>
                                  </p:childTnLst>
                                </p:cTn>
                              </p:par>
                              <p:par>
                                <p:cTn id="87" presetID="1" presetClass="mediacall" presetSubtype="0" fill="hold" nodeType="withEffect">
                                  <p:stCondLst>
                                    <p:cond delay="1000"/>
                                  </p:stCondLst>
                                  <p:childTnLst>
                                    <p:cmd type="call" cmd="playFrom(0.0)">
                                      <p:cBhvr>
                                        <p:cTn id="88" dur="28117" fill="hold"/>
                                        <p:tgtEl>
                                          <p:spTgt spid="22"/>
                                        </p:tgtEl>
                                      </p:cBhvr>
                                    </p:cmd>
                                  </p:childTnLst>
                                </p:cTn>
                              </p:par>
                            </p:childTnLst>
                          </p:cTn>
                        </p:par>
                        <p:par>
                          <p:cTn id="89" fill="hold">
                            <p:stCondLst>
                              <p:cond delay="29117"/>
                            </p:stCondLst>
                            <p:childTnLst>
                              <p:par>
                                <p:cTn id="90" presetID="3" presetClass="mediacall" presetSubtype="0" fill="hold" nodeType="afterEffect">
                                  <p:stCondLst>
                                    <p:cond delay="0"/>
                                  </p:stCondLst>
                                  <p:childTnLst>
                                    <p:cmd type="call" cmd="stop">
                                      <p:cBhvr>
                                        <p:cTn id="91" dur="1" fill="hold"/>
                                        <p:tgtEl>
                                          <p:spTgt spid="22"/>
                                        </p:tgtEl>
                                      </p:cBhvr>
                                    </p:cmd>
                                  </p:childTnLst>
                                </p:cTn>
                              </p:par>
                              <p:par>
                                <p:cTn id="92" presetID="10" presetClass="entr" presetSubtype="0" fill="hold" grpId="2"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
                                            <p:txEl>
                                              <p:pRg st="2" end="2"/>
                                            </p:txEl>
                                          </p:spTgt>
                                        </p:tgtEl>
                                        <p:attrNameLst>
                                          <p:attrName>style.visibility</p:attrName>
                                        </p:attrNameLst>
                                      </p:cBhvr>
                                      <p:to>
                                        <p:strVal val="visible"/>
                                      </p:to>
                                    </p:set>
                                    <p:animEffect transition="in" filter="fade">
                                      <p:cBhvr>
                                        <p:cTn id="99" dur="500"/>
                                        <p:tgtEl>
                                          <p:spTgt spid="6">
                                            <p:txEl>
                                              <p:pRg st="2" end="2"/>
                                            </p:txEl>
                                          </p:spTgt>
                                        </p:tgtEl>
                                      </p:cBhvr>
                                    </p:animEffect>
                                  </p:childTnLst>
                                </p:cTn>
                              </p:par>
                              <p:par>
                                <p:cTn id="100" presetID="10" presetClass="exit" presetSubtype="0" fill="hold" grpId="3" nodeType="with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10" presetClass="entr" presetSubtype="0" fill="hold" nodeType="withEffect">
                                  <p:stCondLst>
                                    <p:cond delay="50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500"/>
                                        <p:tgtEl>
                                          <p:spTgt spid="42"/>
                                        </p:tgtEl>
                                      </p:cBhvr>
                                    </p:animEffect>
                                  </p:childTnLst>
                                </p:cTn>
                              </p:par>
                              <p:par>
                                <p:cTn id="106" presetID="10" presetClass="entr" presetSubtype="0" fill="hold" grpId="0" nodeType="withEffect">
                                  <p:stCondLst>
                                    <p:cond delay="500"/>
                                  </p:stCondLst>
                                  <p:childTnLst>
                                    <p:set>
                                      <p:cBhvr>
                                        <p:cTn id="107" dur="1" fill="hold">
                                          <p:stCondLst>
                                            <p:cond delay="0"/>
                                          </p:stCondLst>
                                        </p:cTn>
                                        <p:tgtEl>
                                          <p:spTgt spid="19">
                                            <p:txEl>
                                              <p:pRg st="0" end="0"/>
                                            </p:txEl>
                                          </p:spTgt>
                                        </p:tgtEl>
                                        <p:attrNameLst>
                                          <p:attrName>style.visibility</p:attrName>
                                        </p:attrNameLst>
                                      </p:cBhvr>
                                      <p:to>
                                        <p:strVal val="visible"/>
                                      </p:to>
                                    </p:set>
                                    <p:animEffect transition="in" filter="fade">
                                      <p:cBhvr>
                                        <p:cTn id="108" dur="500"/>
                                        <p:tgtEl>
                                          <p:spTgt spid="19">
                                            <p:txEl>
                                              <p:pRg st="0" end="0"/>
                                            </p:txEl>
                                          </p:spTgt>
                                        </p:tgtEl>
                                      </p:cBhvr>
                                    </p:animEffect>
                                  </p:childTnLst>
                                </p:cTn>
                              </p:par>
                              <p:par>
                                <p:cTn id="109" presetID="1" presetClass="mediacall" presetSubtype="0" fill="hold" nodeType="withEffect">
                                  <p:stCondLst>
                                    <p:cond delay="1000"/>
                                  </p:stCondLst>
                                  <p:childTnLst>
                                    <p:cmd type="call" cmd="playFrom(0.0)">
                                      <p:cBhvr>
                                        <p:cTn id="110" dur="38316" fill="hold"/>
                                        <p:tgtEl>
                                          <p:spTgt spid="23"/>
                                        </p:tgtEl>
                                      </p:cBhvr>
                                    </p:cmd>
                                  </p:childTnLst>
                                </p:cTn>
                              </p:par>
                            </p:childTnLst>
                          </p:cTn>
                        </p:par>
                        <p:par>
                          <p:cTn id="111" fill="hold">
                            <p:stCondLst>
                              <p:cond delay="39316"/>
                            </p:stCondLst>
                            <p:childTnLst>
                              <p:par>
                                <p:cTn id="112" presetID="3" presetClass="mediacall" presetSubtype="0" fill="hold" nodeType="afterEffect">
                                  <p:stCondLst>
                                    <p:cond delay="0"/>
                                  </p:stCondLst>
                                  <p:childTnLst>
                                    <p:cmd type="call" cmd="stop">
                                      <p:cBhvr>
                                        <p:cTn id="113" dur="1" fill="hold"/>
                                        <p:tgtEl>
                                          <p:spTgt spid="23"/>
                                        </p:tgtEl>
                                      </p:cBhvr>
                                    </p:cmd>
                                  </p:childTnLst>
                                </p:cTn>
                              </p:par>
                              <p:par>
                                <p:cTn id="114" presetID="10" presetClass="entr" presetSubtype="0" fill="hold" grpId="4"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7" fill="hold" display="0">
                  <p:stCondLst>
                    <p:cond delay="indefinite"/>
                  </p:stCondLst>
                  <p:endCondLst>
                    <p:cond evt="onStopAudio" delay="0">
                      <p:tgtEl>
                        <p:sldTgt/>
                      </p:tgtEl>
                    </p:cond>
                  </p:endCondLst>
                </p:cTn>
                <p:tgtEl>
                  <p:spTgt spid="18"/>
                </p:tgtEl>
              </p:cMediaNode>
            </p:audio>
            <p:audio>
              <p:cMediaNode vol="80000">
                <p:cTn id="118" fill="hold" display="0">
                  <p:stCondLst>
                    <p:cond delay="indefinite"/>
                  </p:stCondLst>
                  <p:endCondLst>
                    <p:cond evt="onStopAudio" delay="0">
                      <p:tgtEl>
                        <p:sldTgt/>
                      </p:tgtEl>
                    </p:cond>
                  </p:endCondLst>
                </p:cTn>
                <p:tgtEl>
                  <p:spTgt spid="22"/>
                </p:tgtEl>
              </p:cMediaNode>
            </p:audio>
            <p:audio>
              <p:cMediaNode vol="80000">
                <p:cTn id="119" fill="hold" display="0">
                  <p:stCondLst>
                    <p:cond delay="indefinite"/>
                  </p:stCondLst>
                  <p:endCondLst>
                    <p:cond evt="onStopAudio" delay="0">
                      <p:tgtEl>
                        <p:sldTgt/>
                      </p:tgtEl>
                    </p:cond>
                  </p:endCondLst>
                </p:cTn>
                <p:tgtEl>
                  <p:spTgt spid="23"/>
                </p:tgtEl>
              </p:cMediaNode>
            </p:audio>
          </p:childTnLst>
        </p:cTn>
      </p:par>
    </p:tnLst>
    <p:bldLst>
      <p:bldP spid="19" grpId="0" build="p"/>
      <p:bldP spid="20" grpId="0" build="p"/>
      <p:bldP spid="9" grpId="0" animBg="1"/>
      <p:bldP spid="10" grpId="0" animBg="1"/>
      <p:bldP spid="11" grpId="1" animBg="1"/>
      <p:bldP spid="11" grpId="2" animBg="1"/>
      <p:bldP spid="12" grpId="1" animBg="1"/>
      <p:bldP spid="12" grpId="2" animBg="1"/>
      <p:bldP spid="13" grpId="1" animBg="1"/>
      <p:bldP spid="13" grpId="2" animBg="1"/>
      <p:bldP spid="14" grpId="0" animBg="1"/>
      <p:bldP spid="15" grpId="1" animBg="1"/>
      <p:bldP spid="15" grpId="2" animBg="1"/>
      <p:bldP spid="16" grpId="1" animBg="1"/>
      <p:bldP spid="16" grpId="2" animBg="1"/>
      <p:bldP spid="17" grpId="1" animBg="1"/>
      <p:bldP spid="17" grpId="2" animBg="1"/>
      <p:bldP spid="21" grpId="0" animBg="1"/>
      <p:bldP spid="21" grpId="1" animBg="1"/>
      <p:bldP spid="21" grpId="2" animBg="1"/>
      <p:bldP spid="21" grpId="3" animBg="1"/>
      <p:bldP spid="21"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50C4B-429F-48E1-A727-5907B3FA7E9F}"/>
              </a:ext>
            </a:extLst>
          </p:cNvPr>
          <p:cNvSpPr>
            <a:spLocks noGrp="1"/>
          </p:cNvSpPr>
          <p:nvPr>
            <p:ph type="body" sz="quarter" idx="10"/>
          </p:nvPr>
        </p:nvSpPr>
        <p:spPr/>
        <p:txBody>
          <a:bodyPr/>
          <a:lstStyle/>
          <a:p>
            <a:r>
              <a:rPr lang="en-AU" dirty="0"/>
              <a:t>Trusting culture</a:t>
            </a:r>
          </a:p>
        </p:txBody>
      </p:sp>
      <p:sp>
        <p:nvSpPr>
          <p:cNvPr id="3" name="Slide Number Placeholder 2">
            <a:extLst>
              <a:ext uri="{FF2B5EF4-FFF2-40B4-BE49-F238E27FC236}">
                <a16:creationId xmlns:a16="http://schemas.microsoft.com/office/drawing/2014/main" id="{577AD518-F045-48B6-988C-66F187CF0723}"/>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4" name="Footer Placeholder 3">
            <a:extLst>
              <a:ext uri="{FF2B5EF4-FFF2-40B4-BE49-F238E27FC236}">
                <a16:creationId xmlns:a16="http://schemas.microsoft.com/office/drawing/2014/main" id="{F0048438-1BF6-4ACE-80B3-CB4CE7E26BD6}"/>
              </a:ext>
            </a:extLst>
          </p:cNvPr>
          <p:cNvSpPr>
            <a:spLocks noGrp="1"/>
          </p:cNvSpPr>
          <p:nvPr>
            <p:ph type="ftr" sz="quarter" idx="12"/>
          </p:nvPr>
        </p:nvSpPr>
        <p:spPr/>
        <p:txBody>
          <a:bodyPr/>
          <a:lstStyle/>
          <a:p>
            <a:r>
              <a:rPr lang="en-US"/>
              <a:t>Module 1, Snippet 6</a:t>
            </a:r>
            <a:endParaRPr lang="en-US" dirty="0"/>
          </a:p>
        </p:txBody>
      </p:sp>
      <p:pic>
        <p:nvPicPr>
          <p:cNvPr id="6" name="TAC_MOD1_SNIP6_SLIDE_09_PARA_A">
            <a:hlinkClick r:id="" action="ppaction://media"/>
            <a:extLst>
              <a:ext uri="{FF2B5EF4-FFF2-40B4-BE49-F238E27FC236}">
                <a16:creationId xmlns:a16="http://schemas.microsoft.com/office/drawing/2014/main" id="{D0757E93-E970-46C5-9221-E55E68FF9F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0618" y="0"/>
            <a:ext cx="609600" cy="609600"/>
          </a:xfrm>
          <a:prstGeom prst="rect">
            <a:avLst/>
          </a:prstGeom>
        </p:spPr>
      </p:pic>
    </p:spTree>
    <p:extLst>
      <p:ext uri="{BB962C8B-B14F-4D97-AF65-F5344CB8AC3E}">
        <p14:creationId xmlns:p14="http://schemas.microsoft.com/office/powerpoint/2010/main" val="1746601593"/>
      </p:ext>
    </p:extLst>
  </p:cSld>
  <p:clrMapOvr>
    <a:masterClrMapping/>
  </p:clrMapOvr>
  <mc:AlternateContent xmlns:mc="http://schemas.openxmlformats.org/markup-compatibility/2006" xmlns:p14="http://schemas.microsoft.com/office/powerpoint/2010/main">
    <mc:Choice Requires="p14">
      <p:transition spd="med" p14:dur="700" advTm="11000">
        <p:fade/>
      </p:transition>
    </mc:Choice>
    <mc:Fallback xmlns="">
      <p:transition spd="med"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937" fill="hold"/>
                                        <p:tgtEl>
                                          <p:spTgt spid="6"/>
                                        </p:tgtEl>
                                      </p:cBhvr>
                                    </p:cmd>
                                  </p:childTnLst>
                                </p:cTn>
                              </p:par>
                            </p:childTnLst>
                          </p:cTn>
                        </p:par>
                        <p:par>
                          <p:cTn id="7" fill="hold">
                            <p:stCondLst>
                              <p:cond delay="10937"/>
                            </p:stCondLst>
                            <p:childTnLst>
                              <p:par>
                                <p:cTn id="8" presetID="3" presetClass="mediacall" presetSubtype="0" fill="hold" nodeType="afterEffect">
                                  <p:stCondLst>
                                    <p:cond delay="0"/>
                                  </p:stCondLst>
                                  <p:childTnLst>
                                    <p:cmd type="call" cmd="stop">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4570</TotalTime>
  <Words>2645</Words>
  <Application>Microsoft Office PowerPoint</Application>
  <PresentationFormat>On-screen Show (4:3)</PresentationFormat>
  <Paragraphs>194</Paragraphs>
  <Slides>16</Slides>
  <Notes>14</Notes>
  <HiddenSlides>0</HiddenSlides>
  <MMClips>31</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16</vt:i4>
      </vt:variant>
      <vt:variant>
        <vt:lpstr>Custom Shows</vt:lpstr>
      </vt:variant>
      <vt:variant>
        <vt:i4>6</vt:i4>
      </vt:variant>
    </vt:vector>
  </HeadingPairs>
  <TitlesOfParts>
    <vt:vector size="26" baseType="lpstr">
      <vt:lpstr>Arial</vt:lpstr>
      <vt:lpstr>Calibri</vt:lpstr>
      <vt:lpstr>Calibri Light</vt:lpstr>
      <vt:lpstr>Office Theme</vt:lpstr>
      <vt:lpstr>PowerPoint Presentation</vt:lpstr>
      <vt:lpstr>PowerPoint Presentation</vt:lpstr>
      <vt:lpstr>About this snippet</vt:lpstr>
      <vt:lpstr>PowerPoint Presentation</vt:lpstr>
      <vt:lpstr>Qualities of leading practice</vt:lpstr>
      <vt:lpstr>Leading practice in safety</vt:lpstr>
      <vt:lpstr>PowerPoint Presentation</vt:lpstr>
      <vt:lpstr>Informed culture</vt:lpstr>
      <vt:lpstr>PowerPoint Presentation</vt:lpstr>
      <vt:lpstr>Trusting culture</vt:lpstr>
      <vt:lpstr>Example: Tylösand declaration</vt:lpstr>
      <vt:lpstr>PowerPoint Presentation</vt:lpstr>
      <vt:lpstr>Adaptable culture</vt:lpstr>
      <vt:lpstr>PowerPoint Presentation</vt:lpstr>
      <vt:lpstr>Improving culture</vt:lpstr>
      <vt:lpstr>PowerPoint Presentation</vt:lpstr>
      <vt:lpstr>Opening sequence</vt:lpstr>
      <vt:lpstr>What is leading practice?</vt:lpstr>
      <vt:lpstr>Informed culture</vt:lpstr>
      <vt:lpstr>Trusting culture</vt:lpstr>
      <vt:lpstr>Adaptable culture</vt:lpstr>
      <vt:lpstr>Improving culture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 Stokes</cp:lastModifiedBy>
  <cp:revision>291</cp:revision>
  <dcterms:created xsi:type="dcterms:W3CDTF">2018-02-23T04:31:11Z</dcterms:created>
  <dcterms:modified xsi:type="dcterms:W3CDTF">2020-06-26T07:48:43Z</dcterms:modified>
</cp:coreProperties>
</file>